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webextensions/webextension1.xml" ContentType="application/vnd.ms-office.webextension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F0F0F0"/>
    <a:srgbClr val="353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5" autoAdjust="0"/>
    <p:restoredTop sz="94660"/>
  </p:normalViewPr>
  <p:slideViewPr>
    <p:cSldViewPr snapToGrid="0">
      <p:cViewPr>
        <p:scale>
          <a:sx n="33" d="100"/>
          <a:sy n="33" d="100"/>
        </p:scale>
        <p:origin x="2688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AFD8-08E4-4CAC-B303-2D535E4AF9B9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B02B4-85C8-4052-999C-6C9C64951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1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EDDA-4401-4812-9A5D-580DCB1B6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870011-4BF5-4639-9BEE-AD683BE3D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5DABC-DCCB-4D5F-9DFB-1D87024A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95ED99-1328-499F-A243-35994F2E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A955C-A4FC-4650-9BD2-F5025D53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8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049EF-EBAC-4CAF-A115-CA808404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FC7DB5-5EC3-4181-AFBB-E3456A188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6AB050-0DF1-4C6C-BC0E-073C79C5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BB865-A0EC-431C-AC3F-21E83F35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69F11-E315-462C-826A-D299B8CF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6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3C407-C40C-43DA-8F04-377608336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179300-87C9-46B5-91BD-5654091BD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7B4CC0-FF4A-421C-A35F-27D9F7AB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A5C5E-7955-4D6A-B25B-23F0FDD6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7BD13-529B-40F4-99E0-9552B091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7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08B24-D7A5-4578-AD87-B5094949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3C184-E930-4459-AA1F-E452700A6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AA602-6D97-4FAF-8863-9D8564ED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8E7CC3-8365-491D-BCAB-42B588C3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52DDC-11CA-47CF-80D1-600EB48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5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B2279-FFBE-4702-8A2A-451B2827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E8D1C6-622A-4EE9-BC1D-5A8EDFFE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57D6F5-9ED9-4D91-83B8-13B973D8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C81CB-C4E1-4BA7-8478-BCFC5377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7C525-2084-4167-A3FB-32E80C64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A80E4-055E-42CE-999D-EC7993C9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E35D6-2D5C-41EB-9FCE-45E41FE43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39E772-9770-4A43-865B-0BD59B474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22A2C1-AD50-4BC2-853E-812F15FD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3879F-0BA5-4109-BCC7-ABBB01CF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F61B26-EC6F-4D5F-9B54-8598D8CB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5877A-F426-4005-BAAA-6ED2DFBC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5F2F9-7262-4DD5-AA3B-BC623CA9E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C78750-A212-4344-B63C-522576CA8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FF5BE-CB12-49C3-9D45-D3DB35952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610517-7794-445B-A0E9-AA6DB9378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DBA4FB-064D-4D53-A6B1-879CD1DD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6E0BA7-5E65-46CC-B6B9-62E835D8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0B3AB4-6E73-4E23-BEAA-0F304C2C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1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8D562-2156-4590-959C-77DA1D4C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65EB3D-0FC1-44B1-ADF5-181EC5BA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BD66A-CC56-4227-A7A5-C144ADF8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A8A2DD-8EBF-49AD-9812-ABD49582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1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A9863E-928B-45F8-970D-91C8B523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C6302F-5A7A-4182-88F3-81E063B5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B15F16-95A2-4923-9BCB-541E81A0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1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73A01-20CA-4DD8-B68A-EE8A9D2A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8DC962-1EFC-429A-8656-2911D803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FF9256-A61D-44BB-A562-C3C27EBAF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AB5D5-1DE0-4261-AE19-5078EADD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D1453C-CA24-4B0A-8B69-A55CA6E0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FB5953-0280-4FB0-B8B3-1FBC8403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2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D5C69-1B1D-4E40-B9BE-4BBB5925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7BB9F8-F38E-403B-A482-D625AF575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8E5453-5022-40E3-B4EB-33C13683E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AE81F4-C2AF-4F84-B1F2-1A7C5985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B4007F-C7E0-4B45-9411-6F077E7E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9111B-823F-4CA1-9220-2580F15F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7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21653-9478-42C0-9A78-4C24C695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65605-A160-4B30-B16E-E2E8254E4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C1CCD-96D3-454F-B545-99981FE0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DCCB-0548-476A-8E1C-F7325050E062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72773-7DD5-4293-B77F-BB4511DC6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702DC-A0AD-4AD7-9FF1-1540D4A2B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648A-980B-4509-AC65-80160268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1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svg"/><Relationship Id="rId12" Type="http://schemas.openxmlformats.org/officeDocument/2006/relationships/slide" Target="slide3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slide" Target="slide32.xml"/><Relationship Id="rId5" Type="http://schemas.openxmlformats.org/officeDocument/2006/relationships/slide" Target="slide26.xml"/><Relationship Id="rId10" Type="http://schemas.openxmlformats.org/officeDocument/2006/relationships/slide" Target="slide27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8.xml"/><Relationship Id="rId3" Type="http://schemas.openxmlformats.org/officeDocument/2006/relationships/image" Target="../media/image8.png"/><Relationship Id="rId7" Type="http://schemas.openxmlformats.org/officeDocument/2006/relationships/slide" Target="slide27.xml"/><Relationship Id="rId12" Type="http://schemas.openxmlformats.org/officeDocument/2006/relationships/slide" Target="slide3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35.xml"/><Relationship Id="rId5" Type="http://schemas.openxmlformats.org/officeDocument/2006/relationships/image" Target="../media/image1.png"/><Relationship Id="rId10" Type="http://schemas.openxmlformats.org/officeDocument/2006/relationships/slide" Target="slide32.xml"/><Relationship Id="rId4" Type="http://schemas.openxmlformats.org/officeDocument/2006/relationships/image" Target="../media/image11.svg"/><Relationship Id="rId9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11/relationships/webextension" Target="../webextensions/webextension1.xml"/><Relationship Id="rId3" Type="http://schemas.openxmlformats.org/officeDocument/2006/relationships/slide" Target="slide26.xml"/><Relationship Id="rId7" Type="http://schemas.openxmlformats.org/officeDocument/2006/relationships/image" Target="../media/image1.png"/><Relationship Id="rId12" Type="http://schemas.openxmlformats.org/officeDocument/2006/relationships/slide" Target="slide3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slide" Target="slide32.xml"/><Relationship Id="rId5" Type="http://schemas.openxmlformats.org/officeDocument/2006/relationships/image" Target="../media/image8.png"/><Relationship Id="rId10" Type="http://schemas.openxmlformats.org/officeDocument/2006/relationships/slide" Target="slide27.xml"/><Relationship Id="rId4" Type="http://schemas.openxmlformats.org/officeDocument/2006/relationships/slide" Target="slide25.xml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32.xml"/><Relationship Id="rId3" Type="http://schemas.openxmlformats.org/officeDocument/2006/relationships/slide" Target="slide26.xml"/><Relationship Id="rId7" Type="http://schemas.openxmlformats.org/officeDocument/2006/relationships/image" Target="../media/image1.png"/><Relationship Id="rId12" Type="http://schemas.openxmlformats.org/officeDocument/2006/relationships/slide" Target="slide2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slide" Target="slide29.xml"/><Relationship Id="rId5" Type="http://schemas.openxmlformats.org/officeDocument/2006/relationships/image" Target="../media/image8.png"/><Relationship Id="rId10" Type="http://schemas.openxmlformats.org/officeDocument/2006/relationships/slide" Target="slide30.xml"/><Relationship Id="rId4" Type="http://schemas.openxmlformats.org/officeDocument/2006/relationships/slide" Target="slide25.xml"/><Relationship Id="rId9" Type="http://schemas.openxmlformats.org/officeDocument/2006/relationships/image" Target="../media/image14.png"/><Relationship Id="rId1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9.svg"/><Relationship Id="rId12" Type="http://schemas.openxmlformats.org/officeDocument/2006/relationships/slide" Target="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nBTPUQS5A?feature=oembed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openxmlformats.org/officeDocument/2006/relationships/slide" Target="slide25.xml"/><Relationship Id="rId15" Type="http://schemas.openxmlformats.org/officeDocument/2006/relationships/slide" Target="slide31.xml"/><Relationship Id="rId10" Type="http://schemas.openxmlformats.org/officeDocument/2006/relationships/slide" Target="slide28.xml"/><Relationship Id="rId4" Type="http://schemas.openxmlformats.org/officeDocument/2006/relationships/slide" Target="slide26.xml"/><Relationship Id="rId9" Type="http://schemas.openxmlformats.org/officeDocument/2006/relationships/image" Target="../media/image14.png"/><Relationship Id="rId1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32.xml"/><Relationship Id="rId3" Type="http://schemas.openxmlformats.org/officeDocument/2006/relationships/image" Target="../media/image2.jpg"/><Relationship Id="rId7" Type="http://schemas.openxmlformats.org/officeDocument/2006/relationships/image" Target="../media/image9.svg"/><Relationship Id="rId12" Type="http://schemas.openxmlformats.org/officeDocument/2006/relationships/slide" Target="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hEh9LiSzow?feature=oembed" TargetMode="External"/><Relationship Id="rId6" Type="http://schemas.openxmlformats.org/officeDocument/2006/relationships/image" Target="../media/image8.png"/><Relationship Id="rId11" Type="http://schemas.openxmlformats.org/officeDocument/2006/relationships/slide" Target="slide28.xml"/><Relationship Id="rId5" Type="http://schemas.openxmlformats.org/officeDocument/2006/relationships/slide" Target="slide25.xml"/><Relationship Id="rId10" Type="http://schemas.openxmlformats.org/officeDocument/2006/relationships/image" Target="../media/image13.png"/><Relationship Id="rId4" Type="http://schemas.openxmlformats.org/officeDocument/2006/relationships/slide" Target="slide26.xml"/><Relationship Id="rId9" Type="http://schemas.openxmlformats.org/officeDocument/2006/relationships/image" Target="../media/image17.jpeg"/><Relationship Id="rId1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6.xml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slide" Target="slide32.xml"/><Relationship Id="rId5" Type="http://schemas.openxmlformats.org/officeDocument/2006/relationships/image" Target="../media/image8.png"/><Relationship Id="rId10" Type="http://schemas.openxmlformats.org/officeDocument/2006/relationships/slide" Target="slide27.xml"/><Relationship Id="rId4" Type="http://schemas.openxmlformats.org/officeDocument/2006/relationships/slide" Target="slide25.xml"/><Relationship Id="rId9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6.xml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" Target="slide25.xml"/><Relationship Id="rId9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6.xml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g"/><Relationship Id="rId7" Type="http://schemas.openxmlformats.org/officeDocument/2006/relationships/image" Target="../media/image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5.xml"/><Relationship Id="rId4" Type="http://schemas.openxmlformats.org/officeDocument/2006/relationships/slide" Target="slide26.xml"/><Relationship Id="rId9" Type="http://schemas.openxmlformats.org/officeDocument/2006/relationships/slide" Target="slide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6.xml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" Target="slide25.xml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6.xml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" Target="slide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slide" Target="slide25.xml"/><Relationship Id="rId11" Type="http://schemas.openxmlformats.org/officeDocument/2006/relationships/image" Target="../media/image19.wmf"/><Relationship Id="rId5" Type="http://schemas.openxmlformats.org/officeDocument/2006/relationships/slide" Target="slide26.xml"/><Relationship Id="rId10" Type="http://schemas.openxmlformats.org/officeDocument/2006/relationships/slide" Target="slide27.xml"/><Relationship Id="rId4" Type="http://schemas.openxmlformats.org/officeDocument/2006/relationships/image" Target="../media/image2.jpg"/><Relationship Id="rId9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6.xml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EF4C3-E7CA-4D5A-849E-88BAAA079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8336D6-AFE3-455F-BF8C-2C62815F8F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FA6814-8167-41BB-B9E2-77E1AA412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 rot="16200000">
            <a:off x="5261812" y="-2227469"/>
            <a:ext cx="1890772" cy="18986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4049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9269E1-B228-4DFC-8AF0-613DA8BEEE87}"/>
              </a:ext>
            </a:extLst>
          </p:cNvPr>
          <p:cNvSpPr txBox="1"/>
          <p:nvPr/>
        </p:nvSpPr>
        <p:spPr>
          <a:xfrm>
            <a:off x="235237" y="125214"/>
            <a:ext cx="761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 уверены что хотите скачать </a:t>
            </a:r>
            <a:r>
              <a:rPr lang="en-US" b="1" dirty="0" err="1">
                <a:solidFill>
                  <a:schemeClr val="bg1"/>
                </a:solidFill>
              </a:rPr>
              <a:t>NestorOS</a:t>
            </a:r>
            <a:r>
              <a:rPr lang="en-US" b="1" dirty="0">
                <a:solidFill>
                  <a:schemeClr val="bg1"/>
                </a:solidFill>
              </a:rPr>
              <a:t> 5 Ultimate </a:t>
            </a:r>
            <a:r>
              <a:rPr lang="ru-RU" b="1" dirty="0">
                <a:solidFill>
                  <a:schemeClr val="bg1"/>
                </a:solidFill>
              </a:rPr>
              <a:t>на свой </a:t>
            </a:r>
            <a:r>
              <a:rPr lang="ru-RU" b="1" dirty="0" err="1">
                <a:solidFill>
                  <a:schemeClr val="bg1"/>
                </a:solidFill>
              </a:rPr>
              <a:t>пк</a:t>
            </a:r>
            <a:r>
              <a:rPr lang="ru-RU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угольник: скругленные углы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FFF74A-691B-4DA0-A068-5B7031D5FB8C}"/>
              </a:ext>
            </a:extLst>
          </p:cNvPr>
          <p:cNvSpPr/>
          <p:nvPr/>
        </p:nvSpPr>
        <p:spPr>
          <a:xfrm>
            <a:off x="235237" y="952500"/>
            <a:ext cx="4178300" cy="62521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14" name="Прямоугольник: скругленные углы 1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EDB3024-98D0-4439-9535-394045C8DE4A}"/>
              </a:ext>
            </a:extLst>
          </p:cNvPr>
          <p:cNvSpPr/>
          <p:nvPr/>
        </p:nvSpPr>
        <p:spPr>
          <a:xfrm>
            <a:off x="4845337" y="952500"/>
            <a:ext cx="4178300" cy="62521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74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37E119-AC0E-41F4-9F7C-8BB2A5266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59" t="35509" r="40473" b="30806"/>
          <a:stretch/>
        </p:blipFill>
        <p:spPr>
          <a:xfrm rot="16200000">
            <a:off x="5261812" y="-2227469"/>
            <a:ext cx="1890772" cy="18986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60879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F523-8667-4AA9-B966-1C2DFD1A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61811" y="2673317"/>
            <a:ext cx="1890772" cy="18986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9014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1000">
        <p159:morph option="byObject"/>
      </p:transition>
    </mc:Choice>
    <mc:Fallback>
      <p:transition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F523-8667-4AA9-B966-1C2DFD1A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61811" y="2301842"/>
            <a:ext cx="1890772" cy="1898683"/>
          </a:xfrm>
          <a:prstGeom prst="ellipse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F4C84E9-3B2B-4F39-AB3A-9D058C0508B4}"/>
              </a:ext>
            </a:extLst>
          </p:cNvPr>
          <p:cNvGrpSpPr/>
          <p:nvPr/>
        </p:nvGrpSpPr>
        <p:grpSpPr>
          <a:xfrm>
            <a:off x="5938255" y="5103719"/>
            <a:ext cx="580953" cy="584200"/>
            <a:chOff x="5749997" y="5229225"/>
            <a:chExt cx="914400" cy="914400"/>
          </a:xfrm>
        </p:grpSpPr>
        <p:sp>
          <p:nvSpPr>
            <p:cNvPr id="2" name="Круг: прозрачная заливка 1">
              <a:extLst>
                <a:ext uri="{FF2B5EF4-FFF2-40B4-BE49-F238E27FC236}">
                  <a16:creationId xmlns:a16="http://schemas.microsoft.com/office/drawing/2014/main" id="{96DCCBB6-68EC-44E3-8738-3742A60EF9EE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don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Арка 2">
              <a:extLst>
                <a:ext uri="{FF2B5EF4-FFF2-40B4-BE49-F238E27FC236}">
                  <a16:creationId xmlns:a16="http://schemas.microsoft.com/office/drawing/2014/main" id="{5727D4C1-6B95-4314-9A2D-CC857957C21A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blockArc">
              <a:avLst>
                <a:gd name="adj1" fmla="val 10800000"/>
                <a:gd name="adj2" fmla="val 21527254"/>
                <a:gd name="adj3" fmla="val 0"/>
              </a:avLst>
            </a:prstGeom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0100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3000">
        <p159:morph option="byObject"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F523-8667-4AA9-B966-1C2DFD1A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61811" y="2301842"/>
            <a:ext cx="1890772" cy="1898683"/>
          </a:xfrm>
          <a:prstGeom prst="ellipse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F4C84E9-3B2B-4F39-AB3A-9D058C0508B4}"/>
              </a:ext>
            </a:extLst>
          </p:cNvPr>
          <p:cNvGrpSpPr/>
          <p:nvPr/>
        </p:nvGrpSpPr>
        <p:grpSpPr>
          <a:xfrm>
            <a:off x="5938255" y="5103719"/>
            <a:ext cx="580953" cy="584200"/>
            <a:chOff x="5749997" y="5229225"/>
            <a:chExt cx="914400" cy="914400"/>
          </a:xfrm>
        </p:grpSpPr>
        <p:sp>
          <p:nvSpPr>
            <p:cNvPr id="2" name="Круг: прозрачная заливка 1">
              <a:extLst>
                <a:ext uri="{FF2B5EF4-FFF2-40B4-BE49-F238E27FC236}">
                  <a16:creationId xmlns:a16="http://schemas.microsoft.com/office/drawing/2014/main" id="{96DCCBB6-68EC-44E3-8738-3742A60EF9EE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don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Арка 2">
              <a:extLst>
                <a:ext uri="{FF2B5EF4-FFF2-40B4-BE49-F238E27FC236}">
                  <a16:creationId xmlns:a16="http://schemas.microsoft.com/office/drawing/2014/main" id="{5727D4C1-6B95-4314-9A2D-CC857957C21A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blockArc">
              <a:avLst>
                <a:gd name="adj1" fmla="val 10800000"/>
                <a:gd name="adj2" fmla="val 21527254"/>
                <a:gd name="adj3" fmla="val 0"/>
              </a:avLst>
            </a:prstGeom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7E445A-5858-40F5-ABEC-2AF131B66847}"/>
              </a:ext>
            </a:extLst>
          </p:cNvPr>
          <p:cNvSpPr txBox="1"/>
          <p:nvPr/>
        </p:nvSpPr>
        <p:spPr>
          <a:xfrm>
            <a:off x="4305300" y="6056485"/>
            <a:ext cx="417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Прогресс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Копирование файлов</a:t>
            </a:r>
          </a:p>
        </p:txBody>
      </p:sp>
    </p:spTree>
    <p:extLst>
      <p:ext uri="{BB962C8B-B14F-4D97-AF65-F5344CB8AC3E}">
        <p14:creationId xmlns:p14="http://schemas.microsoft.com/office/powerpoint/2010/main" val="3752016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3000">
        <p159:morph option="byObject"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F523-8667-4AA9-B966-1C2DFD1A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61811" y="2301842"/>
            <a:ext cx="1890772" cy="1898683"/>
          </a:xfrm>
          <a:prstGeom prst="ellipse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F4C84E9-3B2B-4F39-AB3A-9D058C0508B4}"/>
              </a:ext>
            </a:extLst>
          </p:cNvPr>
          <p:cNvGrpSpPr/>
          <p:nvPr/>
        </p:nvGrpSpPr>
        <p:grpSpPr>
          <a:xfrm>
            <a:off x="5938255" y="5103719"/>
            <a:ext cx="580953" cy="584200"/>
            <a:chOff x="5749997" y="5229225"/>
            <a:chExt cx="914400" cy="914400"/>
          </a:xfrm>
        </p:grpSpPr>
        <p:sp>
          <p:nvSpPr>
            <p:cNvPr id="2" name="Круг: прозрачная заливка 1">
              <a:extLst>
                <a:ext uri="{FF2B5EF4-FFF2-40B4-BE49-F238E27FC236}">
                  <a16:creationId xmlns:a16="http://schemas.microsoft.com/office/drawing/2014/main" id="{96DCCBB6-68EC-44E3-8738-3742A60EF9EE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don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Арка 2">
              <a:extLst>
                <a:ext uri="{FF2B5EF4-FFF2-40B4-BE49-F238E27FC236}">
                  <a16:creationId xmlns:a16="http://schemas.microsoft.com/office/drawing/2014/main" id="{5727D4C1-6B95-4314-9A2D-CC857957C21A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blockArc">
              <a:avLst>
                <a:gd name="adj1" fmla="val 10800000"/>
                <a:gd name="adj2" fmla="val 21527254"/>
                <a:gd name="adj3" fmla="val 0"/>
              </a:avLst>
            </a:prstGeom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7E445A-5858-40F5-ABEC-2AF131B66847}"/>
              </a:ext>
            </a:extLst>
          </p:cNvPr>
          <p:cNvSpPr txBox="1"/>
          <p:nvPr/>
        </p:nvSpPr>
        <p:spPr>
          <a:xfrm>
            <a:off x="4305300" y="6056485"/>
            <a:ext cx="417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Прогресс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Скачивание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2374169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3000">
        <p159:morph option="byObject"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F523-8667-4AA9-B966-1C2DFD1A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61811" y="2301842"/>
            <a:ext cx="1890772" cy="1898683"/>
          </a:xfrm>
          <a:prstGeom prst="ellipse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F4C84E9-3B2B-4F39-AB3A-9D058C0508B4}"/>
              </a:ext>
            </a:extLst>
          </p:cNvPr>
          <p:cNvGrpSpPr/>
          <p:nvPr/>
        </p:nvGrpSpPr>
        <p:grpSpPr>
          <a:xfrm>
            <a:off x="5938255" y="5103719"/>
            <a:ext cx="580953" cy="584200"/>
            <a:chOff x="5749997" y="5229225"/>
            <a:chExt cx="914400" cy="914400"/>
          </a:xfrm>
        </p:grpSpPr>
        <p:sp>
          <p:nvSpPr>
            <p:cNvPr id="2" name="Круг: прозрачная заливка 1">
              <a:extLst>
                <a:ext uri="{FF2B5EF4-FFF2-40B4-BE49-F238E27FC236}">
                  <a16:creationId xmlns:a16="http://schemas.microsoft.com/office/drawing/2014/main" id="{96DCCBB6-68EC-44E3-8738-3742A60EF9EE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don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Арка 2">
              <a:extLst>
                <a:ext uri="{FF2B5EF4-FFF2-40B4-BE49-F238E27FC236}">
                  <a16:creationId xmlns:a16="http://schemas.microsoft.com/office/drawing/2014/main" id="{5727D4C1-6B95-4314-9A2D-CC857957C21A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blockArc">
              <a:avLst>
                <a:gd name="adj1" fmla="val 10800000"/>
                <a:gd name="adj2" fmla="val 21527254"/>
                <a:gd name="adj3" fmla="val 0"/>
              </a:avLst>
            </a:prstGeom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7E445A-5858-40F5-ABEC-2AF131B66847}"/>
              </a:ext>
            </a:extLst>
          </p:cNvPr>
          <p:cNvSpPr txBox="1"/>
          <p:nvPr/>
        </p:nvSpPr>
        <p:spPr>
          <a:xfrm>
            <a:off x="4305300" y="6056485"/>
            <a:ext cx="417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Процесс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Проверка обновлений</a:t>
            </a:r>
          </a:p>
        </p:txBody>
      </p:sp>
    </p:spTree>
    <p:extLst>
      <p:ext uri="{BB962C8B-B14F-4D97-AF65-F5344CB8AC3E}">
        <p14:creationId xmlns:p14="http://schemas.microsoft.com/office/powerpoint/2010/main" val="599501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3000">
        <p159:morph option="byObject"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F523-8667-4AA9-B966-1C2DFD1A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61811" y="2301842"/>
            <a:ext cx="1890772" cy="1898683"/>
          </a:xfrm>
          <a:prstGeom prst="ellipse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F4C84E9-3B2B-4F39-AB3A-9D058C0508B4}"/>
              </a:ext>
            </a:extLst>
          </p:cNvPr>
          <p:cNvGrpSpPr/>
          <p:nvPr/>
        </p:nvGrpSpPr>
        <p:grpSpPr>
          <a:xfrm>
            <a:off x="5938255" y="5103719"/>
            <a:ext cx="580953" cy="584200"/>
            <a:chOff x="5749997" y="5229225"/>
            <a:chExt cx="914400" cy="914400"/>
          </a:xfrm>
        </p:grpSpPr>
        <p:sp>
          <p:nvSpPr>
            <p:cNvPr id="2" name="Круг: прозрачная заливка 1">
              <a:extLst>
                <a:ext uri="{FF2B5EF4-FFF2-40B4-BE49-F238E27FC236}">
                  <a16:creationId xmlns:a16="http://schemas.microsoft.com/office/drawing/2014/main" id="{96DCCBB6-68EC-44E3-8738-3742A60EF9EE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don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Арка 2">
              <a:extLst>
                <a:ext uri="{FF2B5EF4-FFF2-40B4-BE49-F238E27FC236}">
                  <a16:creationId xmlns:a16="http://schemas.microsoft.com/office/drawing/2014/main" id="{5727D4C1-6B95-4314-9A2D-CC857957C21A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blockArc">
              <a:avLst>
                <a:gd name="adj1" fmla="val 10800000"/>
                <a:gd name="adj2" fmla="val 21527254"/>
                <a:gd name="adj3" fmla="val 0"/>
              </a:avLst>
            </a:prstGeom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7E445A-5858-40F5-ABEC-2AF131B66847}"/>
              </a:ext>
            </a:extLst>
          </p:cNvPr>
          <p:cNvSpPr txBox="1"/>
          <p:nvPr/>
        </p:nvSpPr>
        <p:spPr>
          <a:xfrm>
            <a:off x="4142087" y="6056485"/>
            <a:ext cx="417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Завершение</a:t>
            </a:r>
          </a:p>
        </p:txBody>
      </p:sp>
    </p:spTree>
    <p:extLst>
      <p:ext uri="{BB962C8B-B14F-4D97-AF65-F5344CB8AC3E}">
        <p14:creationId xmlns:p14="http://schemas.microsoft.com/office/powerpoint/2010/main" val="2332698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3000">
        <p159:morph option="byObject"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D431B44-2651-4EE7-AF8B-CFF82A84378B}"/>
              </a:ext>
            </a:extLst>
          </p:cNvPr>
          <p:cNvSpPr/>
          <p:nvPr/>
        </p:nvSpPr>
        <p:spPr>
          <a:xfrm>
            <a:off x="3022600" y="558800"/>
            <a:ext cx="6324600" cy="5537200"/>
          </a:xfrm>
          <a:prstGeom prst="roundRect">
            <a:avLst>
              <a:gd name="adj" fmla="val 5657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0A71490C-61E0-4376-9A48-AC88E2CFAFB2}"/>
              </a:ext>
            </a:extLst>
          </p:cNvPr>
          <p:cNvSpPr/>
          <p:nvPr/>
        </p:nvSpPr>
        <p:spPr>
          <a:xfrm>
            <a:off x="3022600" y="1097280"/>
            <a:ext cx="6324600" cy="4998720"/>
          </a:xfrm>
          <a:prstGeom prst="round2SameRect">
            <a:avLst>
              <a:gd name="adj1" fmla="val 0"/>
              <a:gd name="adj2" fmla="val 6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D24D6-D0AA-435C-94A1-B7216A8CEF3C}"/>
              </a:ext>
            </a:extLst>
          </p:cNvPr>
          <p:cNvSpPr txBox="1"/>
          <p:nvPr/>
        </p:nvSpPr>
        <p:spPr>
          <a:xfrm>
            <a:off x="3143537" y="633214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Настройка </a:t>
            </a:r>
            <a:r>
              <a:rPr lang="en-US" b="1" dirty="0">
                <a:solidFill>
                  <a:schemeClr val="bg1"/>
                </a:solidFill>
              </a:rPr>
              <a:t>Nestor OS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6D254-04FA-466D-8143-6651FB36D01E}"/>
              </a:ext>
            </a:extLst>
          </p:cNvPr>
          <p:cNvSpPr txBox="1"/>
          <p:nvPr/>
        </p:nvSpPr>
        <p:spPr>
          <a:xfrm>
            <a:off x="3076398" y="126440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Напишите имя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9A9E1-DE11-4FF1-9A56-AA395E84D479}"/>
              </a:ext>
            </a:extLst>
          </p:cNvPr>
          <p:cNvSpPr txBox="1"/>
          <p:nvPr/>
        </p:nvSpPr>
        <p:spPr>
          <a:xfrm>
            <a:off x="3076398" y="2172216"/>
            <a:ext cx="5186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P.S: </a:t>
            </a:r>
            <a:r>
              <a:rPr lang="ru-RU" sz="700" b="1" dirty="0"/>
              <a:t>Извините</a:t>
            </a:r>
            <a:r>
              <a:rPr lang="en-US" sz="700" b="1" dirty="0"/>
              <a:t>,</a:t>
            </a:r>
            <a:r>
              <a:rPr lang="ru-RU" sz="700" b="1" dirty="0"/>
              <a:t> имя пользователя не будет отображаться на экране входа</a:t>
            </a:r>
            <a:r>
              <a:rPr lang="en-US" sz="700" b="1" dirty="0"/>
              <a:t>,</a:t>
            </a:r>
            <a:r>
              <a:rPr lang="ru-RU" sz="700" b="1" dirty="0"/>
              <a:t> и за того что мне лень делать код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1E0C931-2A28-4BBA-A3C1-323D6D43CA23}"/>
              </a:ext>
            </a:extLst>
          </p:cNvPr>
          <p:cNvSpPr/>
          <p:nvPr/>
        </p:nvSpPr>
        <p:spPr>
          <a:xfrm>
            <a:off x="3143537" y="1623576"/>
            <a:ext cx="2108200" cy="495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Пользователь</a:t>
            </a:r>
          </a:p>
        </p:txBody>
      </p:sp>
      <p:sp>
        <p:nvSpPr>
          <p:cNvPr id="16" name="Прямоугольник: скругленные углы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F764BB-1FF3-4163-9470-4E613A8C7119}"/>
              </a:ext>
            </a:extLst>
          </p:cNvPr>
          <p:cNvSpPr/>
          <p:nvPr/>
        </p:nvSpPr>
        <p:spPr>
          <a:xfrm>
            <a:off x="5321587" y="5400417"/>
            <a:ext cx="2108200" cy="495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631739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>
        <p159:morph option="byObject"/>
      </p:transition>
    </mc:Choice>
    <mc:Fallback>
      <p:transition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D431B44-2651-4EE7-AF8B-CFF82A84378B}"/>
              </a:ext>
            </a:extLst>
          </p:cNvPr>
          <p:cNvSpPr/>
          <p:nvPr/>
        </p:nvSpPr>
        <p:spPr>
          <a:xfrm>
            <a:off x="3022600" y="558800"/>
            <a:ext cx="6324600" cy="5537200"/>
          </a:xfrm>
          <a:prstGeom prst="roundRect">
            <a:avLst>
              <a:gd name="adj" fmla="val 5657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0A71490C-61E0-4376-9A48-AC88E2CFAFB2}"/>
              </a:ext>
            </a:extLst>
          </p:cNvPr>
          <p:cNvSpPr/>
          <p:nvPr/>
        </p:nvSpPr>
        <p:spPr>
          <a:xfrm>
            <a:off x="3022600" y="1097280"/>
            <a:ext cx="6324600" cy="4998720"/>
          </a:xfrm>
          <a:prstGeom prst="round2SameRect">
            <a:avLst>
              <a:gd name="adj1" fmla="val 0"/>
              <a:gd name="adj2" fmla="val 6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D24D6-D0AA-435C-94A1-B7216A8CEF3C}"/>
              </a:ext>
            </a:extLst>
          </p:cNvPr>
          <p:cNvSpPr txBox="1"/>
          <p:nvPr/>
        </p:nvSpPr>
        <p:spPr>
          <a:xfrm>
            <a:off x="3143537" y="633214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Настройка </a:t>
            </a:r>
            <a:r>
              <a:rPr lang="en-US" b="1" dirty="0">
                <a:solidFill>
                  <a:schemeClr val="bg1"/>
                </a:solidFill>
              </a:rPr>
              <a:t>Nestor OS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6D254-04FA-466D-8143-6651FB36D01E}"/>
              </a:ext>
            </a:extLst>
          </p:cNvPr>
          <p:cNvSpPr txBox="1"/>
          <p:nvPr/>
        </p:nvSpPr>
        <p:spPr>
          <a:xfrm>
            <a:off x="3076398" y="126440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Выберите </a:t>
            </a:r>
            <a:r>
              <a:rPr lang="en-US" b="1" dirty="0" err="1"/>
              <a:t>WiFi</a:t>
            </a:r>
            <a:endParaRPr lang="ru-RU" b="1" dirty="0"/>
          </a:p>
        </p:txBody>
      </p:sp>
      <p:sp>
        <p:nvSpPr>
          <p:cNvPr id="11" name="TextBox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51ACA7-E8A3-4DFF-8E31-C09C139558BA}"/>
              </a:ext>
            </a:extLst>
          </p:cNvPr>
          <p:cNvSpPr txBox="1"/>
          <p:nvPr/>
        </p:nvSpPr>
        <p:spPr>
          <a:xfrm>
            <a:off x="3421303" y="1743376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NestorOS_WiFi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5209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>
        <p159:morph option="byObject"/>
      </p:transition>
    </mc:Choice>
    <mc:Fallback>
      <p:transition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D431B44-2651-4EE7-AF8B-CFF82A84378B}"/>
              </a:ext>
            </a:extLst>
          </p:cNvPr>
          <p:cNvSpPr/>
          <p:nvPr/>
        </p:nvSpPr>
        <p:spPr>
          <a:xfrm>
            <a:off x="3022600" y="558800"/>
            <a:ext cx="6324600" cy="5537200"/>
          </a:xfrm>
          <a:prstGeom prst="roundRect">
            <a:avLst>
              <a:gd name="adj" fmla="val 5657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0A71490C-61E0-4376-9A48-AC88E2CFAFB2}"/>
              </a:ext>
            </a:extLst>
          </p:cNvPr>
          <p:cNvSpPr/>
          <p:nvPr/>
        </p:nvSpPr>
        <p:spPr>
          <a:xfrm>
            <a:off x="3022600" y="1097280"/>
            <a:ext cx="6324600" cy="4998720"/>
          </a:xfrm>
          <a:prstGeom prst="round2SameRect">
            <a:avLst>
              <a:gd name="adj1" fmla="val 0"/>
              <a:gd name="adj2" fmla="val 6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D24D6-D0AA-435C-94A1-B7216A8CEF3C}"/>
              </a:ext>
            </a:extLst>
          </p:cNvPr>
          <p:cNvSpPr txBox="1"/>
          <p:nvPr/>
        </p:nvSpPr>
        <p:spPr>
          <a:xfrm>
            <a:off x="3143537" y="633214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Настройка </a:t>
            </a:r>
            <a:r>
              <a:rPr lang="en-US" b="1" dirty="0">
                <a:solidFill>
                  <a:schemeClr val="bg1"/>
                </a:solidFill>
              </a:rPr>
              <a:t>Nestor OS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6D254-04FA-466D-8143-6651FB36D01E}"/>
              </a:ext>
            </a:extLst>
          </p:cNvPr>
          <p:cNvSpPr txBox="1"/>
          <p:nvPr/>
        </p:nvSpPr>
        <p:spPr>
          <a:xfrm>
            <a:off x="3076398" y="126440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Выберите </a:t>
            </a:r>
            <a:r>
              <a:rPr lang="en-US" b="1" dirty="0" err="1"/>
              <a:t>WiFi</a:t>
            </a:r>
            <a:endParaRPr lang="ru-RU" b="1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45F346B-F773-4695-81C7-44379A5012D1}"/>
              </a:ext>
            </a:extLst>
          </p:cNvPr>
          <p:cNvSpPr/>
          <p:nvPr/>
        </p:nvSpPr>
        <p:spPr>
          <a:xfrm>
            <a:off x="3501843" y="1623576"/>
            <a:ext cx="2003607" cy="495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NestorOS_WiFi</a:t>
            </a:r>
            <a:endParaRPr lang="ru-RU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14EF3FD-2FCD-4DB5-AACA-6A39885A50CF}"/>
              </a:ext>
            </a:extLst>
          </p:cNvPr>
          <p:cNvSpPr/>
          <p:nvPr/>
        </p:nvSpPr>
        <p:spPr>
          <a:xfrm>
            <a:off x="3501843" y="2197933"/>
            <a:ext cx="2179820" cy="359530"/>
          </a:xfrm>
          <a:prstGeom prst="roundRect">
            <a:avLst>
              <a:gd name="adj" fmla="val 50000"/>
            </a:avLst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Равнобедренный треугольник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571C6F-DC3F-454C-A2CC-B92D114B3B73}"/>
              </a:ext>
            </a:extLst>
          </p:cNvPr>
          <p:cNvSpPr/>
          <p:nvPr/>
        </p:nvSpPr>
        <p:spPr>
          <a:xfrm rot="5400000">
            <a:off x="5772150" y="2197933"/>
            <a:ext cx="323850" cy="305177"/>
          </a:xfrm>
          <a:prstGeom prst="triangle">
            <a:avLst/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2A76B3-3B7A-44FB-A84E-26AFCCD11D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59" t="35509" r="40473" b="30806"/>
          <a:stretch/>
        </p:blipFill>
        <p:spPr>
          <a:xfrm rot="16200000">
            <a:off x="5261812" y="-2227469"/>
            <a:ext cx="1890772" cy="1898683"/>
          </a:xfrm>
          <a:prstGeom prst="ellipse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6385" name="TextBox1" r:id="rId2" imgW="2000160" imgH="247680"/>
        </mc:Choice>
        <mc:Fallback>
          <p:control name="TextBox1" r:id="rId2" imgW="2000160" imgH="24768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13B0F101-3F51-4529-8072-FEEBD612A07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90040" y="2252285"/>
                  <a:ext cx="2003425" cy="2508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29349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F523-8667-4AA9-B966-1C2DFD1A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61811" y="2673317"/>
            <a:ext cx="1890772" cy="18986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00856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1000">
        <p159:morph option="byObject"/>
      </p:transition>
    </mc:Choice>
    <mc:Fallback>
      <p:transition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F523-8667-4AA9-B966-1C2DFD1A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61811" y="2673317"/>
            <a:ext cx="1890772" cy="18986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9102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1000">
        <p159:morph option="byObject"/>
      </p:transition>
    </mc:Choice>
    <mc:Fallback>
      <p:transition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F523-8667-4AA9-B966-1C2DFD1A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61811" y="2301842"/>
            <a:ext cx="1890772" cy="1898683"/>
          </a:xfrm>
          <a:prstGeom prst="ellipse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F4C84E9-3B2B-4F39-AB3A-9D058C0508B4}"/>
              </a:ext>
            </a:extLst>
          </p:cNvPr>
          <p:cNvGrpSpPr/>
          <p:nvPr/>
        </p:nvGrpSpPr>
        <p:grpSpPr>
          <a:xfrm>
            <a:off x="5938255" y="5103719"/>
            <a:ext cx="580953" cy="584200"/>
            <a:chOff x="5749997" y="5229225"/>
            <a:chExt cx="914400" cy="914400"/>
          </a:xfrm>
        </p:grpSpPr>
        <p:sp>
          <p:nvSpPr>
            <p:cNvPr id="2" name="Круг: прозрачная заливка 1">
              <a:extLst>
                <a:ext uri="{FF2B5EF4-FFF2-40B4-BE49-F238E27FC236}">
                  <a16:creationId xmlns:a16="http://schemas.microsoft.com/office/drawing/2014/main" id="{96DCCBB6-68EC-44E3-8738-3742A60EF9EE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don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Арка 2">
              <a:extLst>
                <a:ext uri="{FF2B5EF4-FFF2-40B4-BE49-F238E27FC236}">
                  <a16:creationId xmlns:a16="http://schemas.microsoft.com/office/drawing/2014/main" id="{5727D4C1-6B95-4314-9A2D-CC857957C21A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blockArc">
              <a:avLst>
                <a:gd name="adj1" fmla="val 10800000"/>
                <a:gd name="adj2" fmla="val 21527254"/>
                <a:gd name="adj3" fmla="val 0"/>
              </a:avLst>
            </a:prstGeom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B5A1BA-0E75-45BB-8F98-D28813A71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71336" y="2298667"/>
            <a:ext cx="1890772" cy="18986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5177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3000">
        <p159:morph option="byObject"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F4C84E9-3B2B-4F39-AB3A-9D058C0508B4}"/>
              </a:ext>
            </a:extLst>
          </p:cNvPr>
          <p:cNvGrpSpPr/>
          <p:nvPr/>
        </p:nvGrpSpPr>
        <p:grpSpPr>
          <a:xfrm>
            <a:off x="5805523" y="3255668"/>
            <a:ext cx="580953" cy="584200"/>
            <a:chOff x="5749997" y="5229225"/>
            <a:chExt cx="914400" cy="914400"/>
          </a:xfrm>
        </p:grpSpPr>
        <p:sp>
          <p:nvSpPr>
            <p:cNvPr id="2" name="Круг: прозрачная заливка 1">
              <a:extLst>
                <a:ext uri="{FF2B5EF4-FFF2-40B4-BE49-F238E27FC236}">
                  <a16:creationId xmlns:a16="http://schemas.microsoft.com/office/drawing/2014/main" id="{96DCCBB6-68EC-44E3-8738-3742A60EF9EE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don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Арка 2">
              <a:extLst>
                <a:ext uri="{FF2B5EF4-FFF2-40B4-BE49-F238E27FC236}">
                  <a16:creationId xmlns:a16="http://schemas.microsoft.com/office/drawing/2014/main" id="{5727D4C1-6B95-4314-9A2D-CC857957C21A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blockArc">
              <a:avLst>
                <a:gd name="adj1" fmla="val 10800000"/>
                <a:gd name="adj2" fmla="val 21527254"/>
                <a:gd name="adj3" fmla="val 0"/>
              </a:avLst>
            </a:prstGeom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1498A6-E13F-449F-8E48-A0FEC0DD4CEC}"/>
              </a:ext>
            </a:extLst>
          </p:cNvPr>
          <p:cNvSpPr txBox="1"/>
          <p:nvPr/>
        </p:nvSpPr>
        <p:spPr>
          <a:xfrm>
            <a:off x="5329603" y="3900924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Подождите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7B57D6-3BF5-4B6A-9A6A-65D07DB06B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25373"/>
          <a:stretch/>
        </p:blipFill>
        <p:spPr>
          <a:xfrm>
            <a:off x="5734412" y="-525306"/>
            <a:ext cx="723175" cy="1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4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1000">
        <p159:morph option="byObject"/>
      </p:transition>
    </mc:Choice>
    <mc:Fallback>
      <p:transition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537683F5-6B6A-44DF-8CD7-7234D67A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3810" y="895818"/>
            <a:ext cx="2743200" cy="365125"/>
          </a:xfrm>
        </p:spPr>
        <p:txBody>
          <a:bodyPr/>
          <a:lstStyle/>
          <a:p>
            <a:pPr algn="ctr"/>
            <a:fld id="{56F809A5-C613-4EC9-85FD-F793617611D8}" type="datetime12">
              <a:rPr lang="ru-RU" sz="7200" b="1" smtClean="0">
                <a:solidFill>
                  <a:schemeClr val="bg1"/>
                </a:solidFill>
              </a:rPr>
              <a:pPr algn="ctr"/>
              <a:t>5:37 </a:t>
            </a:fld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49B16E17-11CA-41C4-8EA3-B95AA4B38A78}"/>
              </a:ext>
            </a:extLst>
          </p:cNvPr>
          <p:cNvSpPr txBox="1">
            <a:spLocks/>
          </p:cNvSpPr>
          <p:nvPr/>
        </p:nvSpPr>
        <p:spPr>
          <a:xfrm>
            <a:off x="4803810" y="15788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A9C82B-1787-4A39-B367-57664AC10213}" type="datetime4">
              <a:rPr lang="ru-RU" b="1" smtClean="0">
                <a:solidFill>
                  <a:schemeClr val="bg1"/>
                </a:solidFill>
              </a:rPr>
              <a:pPr algn="ctr"/>
              <a:t>5 октября 2023 г.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5CB1B50-F211-471A-A00B-482B38B39C19}"/>
              </a:ext>
            </a:extLst>
          </p:cNvPr>
          <p:cNvSpPr/>
          <p:nvPr/>
        </p:nvSpPr>
        <p:spPr>
          <a:xfrm>
            <a:off x="-3505165" y="2063097"/>
            <a:ext cx="2330415" cy="502303"/>
          </a:xfrm>
          <a:prstGeom prst="roundRect">
            <a:avLst>
              <a:gd name="adj" fmla="val 5000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68994E-EA22-4376-AE67-162739D85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59" t="35509" r="40473" b="30806"/>
          <a:stretch/>
        </p:blipFill>
        <p:spPr>
          <a:xfrm>
            <a:off x="-3425789" y="2131685"/>
            <a:ext cx="363604" cy="365125"/>
          </a:xfrm>
          <a:prstGeom prst="ellipse">
            <a:avLst/>
          </a:prstGeom>
        </p:spPr>
      </p:pic>
      <p:sp>
        <p:nvSpPr>
          <p:cNvPr id="11" name="Дата 4">
            <a:extLst>
              <a:ext uri="{FF2B5EF4-FFF2-40B4-BE49-F238E27FC236}">
                <a16:creationId xmlns:a16="http://schemas.microsoft.com/office/drawing/2014/main" id="{FABAD0AD-C947-4E54-8673-7B92E80AE100}"/>
              </a:ext>
            </a:extLst>
          </p:cNvPr>
          <p:cNvSpPr txBox="1">
            <a:spLocks/>
          </p:cNvSpPr>
          <p:nvPr/>
        </p:nvSpPr>
        <p:spPr>
          <a:xfrm>
            <a:off x="-3105115" y="20309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Nestor OS 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2" name="Дата 4">
            <a:extLst>
              <a:ext uri="{FF2B5EF4-FFF2-40B4-BE49-F238E27FC236}">
                <a16:creationId xmlns:a16="http://schemas.microsoft.com/office/drawing/2014/main" id="{C330951A-D9A5-4183-B8BB-D98F725D2E23}"/>
              </a:ext>
            </a:extLst>
          </p:cNvPr>
          <p:cNvSpPr txBox="1">
            <a:spLocks/>
          </p:cNvSpPr>
          <p:nvPr/>
        </p:nvSpPr>
        <p:spPr>
          <a:xfrm>
            <a:off x="-3105115" y="22345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" b="1" dirty="0">
                <a:solidFill>
                  <a:schemeClr val="bg1"/>
                </a:solidFill>
              </a:rPr>
              <a:t>Добро пожаловать! Это ваше первое использование</a:t>
            </a:r>
          </a:p>
          <a:p>
            <a:r>
              <a:rPr lang="ru-RU" sz="400" b="1" dirty="0">
                <a:solidFill>
                  <a:schemeClr val="bg1"/>
                </a:solidFill>
              </a:rPr>
              <a:t>системой (наверное) нажмите в любую часть экрана</a:t>
            </a:r>
          </a:p>
          <a:p>
            <a:r>
              <a:rPr lang="ru-RU" sz="400" b="1" dirty="0">
                <a:solidFill>
                  <a:schemeClr val="bg1"/>
                </a:solidFill>
              </a:rPr>
              <a:t>Чтобы войти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A10EC7-4A4D-42F6-A570-59D38C222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25373"/>
          <a:stretch/>
        </p:blipFill>
        <p:spPr>
          <a:xfrm>
            <a:off x="5001607" y="1938454"/>
            <a:ext cx="2347605" cy="550188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992091-D69D-4715-9EC0-B1000BC91D7F}"/>
              </a:ext>
            </a:extLst>
          </p:cNvPr>
          <p:cNvSpPr/>
          <p:nvPr/>
        </p:nvSpPr>
        <p:spPr>
          <a:xfrm>
            <a:off x="3312886" y="1728470"/>
            <a:ext cx="1542114" cy="151506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Прямоугольник: скругленные углы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913529-392E-417F-932E-C0A607558CA7}"/>
              </a:ext>
            </a:extLst>
          </p:cNvPr>
          <p:cNvSpPr/>
          <p:nvPr/>
        </p:nvSpPr>
        <p:spPr>
          <a:xfrm>
            <a:off x="-215308" y="0"/>
            <a:ext cx="12407308" cy="7124700"/>
          </a:xfrm>
          <a:prstGeom prst="roundRect">
            <a:avLst>
              <a:gd name="adj" fmla="val 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9395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5CB1B50-F211-471A-A00B-482B38B39C19}"/>
              </a:ext>
            </a:extLst>
          </p:cNvPr>
          <p:cNvSpPr/>
          <p:nvPr/>
        </p:nvSpPr>
        <p:spPr>
          <a:xfrm>
            <a:off x="-3505165" y="2063097"/>
            <a:ext cx="2330415" cy="502303"/>
          </a:xfrm>
          <a:prstGeom prst="roundRect">
            <a:avLst>
              <a:gd name="adj" fmla="val 5000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68994E-EA22-4376-AE67-162739D85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59" t="35509" r="40473" b="30806"/>
          <a:stretch/>
        </p:blipFill>
        <p:spPr>
          <a:xfrm>
            <a:off x="-3425789" y="2131685"/>
            <a:ext cx="363604" cy="365125"/>
          </a:xfrm>
          <a:prstGeom prst="ellipse">
            <a:avLst/>
          </a:prstGeom>
        </p:spPr>
      </p:pic>
      <p:sp>
        <p:nvSpPr>
          <p:cNvPr id="11" name="Дата 4">
            <a:extLst>
              <a:ext uri="{FF2B5EF4-FFF2-40B4-BE49-F238E27FC236}">
                <a16:creationId xmlns:a16="http://schemas.microsoft.com/office/drawing/2014/main" id="{FABAD0AD-C947-4E54-8673-7B92E80AE100}"/>
              </a:ext>
            </a:extLst>
          </p:cNvPr>
          <p:cNvSpPr txBox="1">
            <a:spLocks/>
          </p:cNvSpPr>
          <p:nvPr/>
        </p:nvSpPr>
        <p:spPr>
          <a:xfrm>
            <a:off x="-3105115" y="20309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Nestor OS 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2" name="Дата 4">
            <a:extLst>
              <a:ext uri="{FF2B5EF4-FFF2-40B4-BE49-F238E27FC236}">
                <a16:creationId xmlns:a16="http://schemas.microsoft.com/office/drawing/2014/main" id="{C330951A-D9A5-4183-B8BB-D98F725D2E23}"/>
              </a:ext>
            </a:extLst>
          </p:cNvPr>
          <p:cNvSpPr txBox="1">
            <a:spLocks/>
          </p:cNvSpPr>
          <p:nvPr/>
        </p:nvSpPr>
        <p:spPr>
          <a:xfrm>
            <a:off x="-3105115" y="22345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" b="1" dirty="0">
                <a:solidFill>
                  <a:schemeClr val="bg1"/>
                </a:solidFill>
              </a:rPr>
              <a:t>Добро пожаловать! Это ваше первое использование</a:t>
            </a:r>
          </a:p>
          <a:p>
            <a:r>
              <a:rPr lang="ru-RU" sz="400" b="1" dirty="0">
                <a:solidFill>
                  <a:schemeClr val="bg1"/>
                </a:solidFill>
              </a:rPr>
              <a:t>системой (наверное) нажмите в любую часть экрана</a:t>
            </a:r>
          </a:p>
          <a:p>
            <a:r>
              <a:rPr lang="ru-RU" sz="400" b="1" dirty="0">
                <a:solidFill>
                  <a:schemeClr val="bg1"/>
                </a:solidFill>
              </a:rPr>
              <a:t>Чтобы войти</a:t>
            </a:r>
          </a:p>
        </p:txBody>
      </p:sp>
      <p:sp>
        <p:nvSpPr>
          <p:cNvPr id="17" name="Прямоугольник: скругленные углы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12BA9A-BF9F-449C-85F8-BABCFAD7D9BF}"/>
              </a:ext>
            </a:extLst>
          </p:cNvPr>
          <p:cNvSpPr/>
          <p:nvPr/>
        </p:nvSpPr>
        <p:spPr>
          <a:xfrm>
            <a:off x="5432701" y="4182699"/>
            <a:ext cx="1326598" cy="502303"/>
          </a:xfrm>
          <a:prstGeom prst="roundRect">
            <a:avLst>
              <a:gd name="adj" fmla="val 5000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Вход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8B48A4-54C2-433A-840C-8741487DC2E2}"/>
              </a:ext>
            </a:extLst>
          </p:cNvPr>
          <p:cNvSpPr txBox="1"/>
          <p:nvPr/>
        </p:nvSpPr>
        <p:spPr>
          <a:xfrm>
            <a:off x="5210183" y="3747226"/>
            <a:ext cx="177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Пользователь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2B19BC-1D54-4FE6-9061-E91F85C849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96" t="27408" r="31850" b="10740"/>
          <a:stretch/>
        </p:blipFill>
        <p:spPr>
          <a:xfrm>
            <a:off x="5286508" y="2131685"/>
            <a:ext cx="1618984" cy="1549400"/>
          </a:xfrm>
          <a:prstGeom prst="ellipse">
            <a:avLst/>
          </a:prstGeom>
        </p:spPr>
      </p:pic>
      <p:sp>
        <p:nvSpPr>
          <p:cNvPr id="51" name="Дата 29">
            <a:extLst>
              <a:ext uri="{FF2B5EF4-FFF2-40B4-BE49-F238E27FC236}">
                <a16:creationId xmlns:a16="http://schemas.microsoft.com/office/drawing/2014/main" id="{672144FD-5AB1-4E2E-A5FE-D3AC8FC6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8294192">
            <a:off x="-1919288" y="-86357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Дата 29">
            <a:extLst>
              <a:ext uri="{FF2B5EF4-FFF2-40B4-BE49-F238E27FC236}">
                <a16:creationId xmlns:a16="http://schemas.microsoft.com/office/drawing/2014/main" id="{F11F921A-D3D5-40D3-9067-5982AB963A95}"/>
              </a:ext>
            </a:extLst>
          </p:cNvPr>
          <p:cNvSpPr txBox="1">
            <a:spLocks/>
          </p:cNvSpPr>
          <p:nvPr/>
        </p:nvSpPr>
        <p:spPr>
          <a:xfrm rot="18294192">
            <a:off x="-2026443" y="-14119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5:45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AA378B6-3688-41A6-8208-780375D9D802}"/>
              </a:ext>
            </a:extLst>
          </p:cNvPr>
          <p:cNvSpPr/>
          <p:nvPr/>
        </p:nvSpPr>
        <p:spPr>
          <a:xfrm rot="4377074">
            <a:off x="7481886" y="9244279"/>
            <a:ext cx="2638425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AE78CC4-D5CB-4E00-8BC4-5A97EE3C01D7}"/>
              </a:ext>
            </a:extLst>
          </p:cNvPr>
          <p:cNvSpPr/>
          <p:nvPr/>
        </p:nvSpPr>
        <p:spPr>
          <a:xfrm rot="17610889">
            <a:off x="4687210" y="875347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7A8B91B-2C26-4E28-AF91-1BA601198CD5}"/>
              </a:ext>
            </a:extLst>
          </p:cNvPr>
          <p:cNvSpPr/>
          <p:nvPr/>
        </p:nvSpPr>
        <p:spPr>
          <a:xfrm rot="4377074">
            <a:off x="1074495" y="7917313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CC2004F6-B912-4A19-BFDF-E2A25D40F280}"/>
              </a:ext>
            </a:extLst>
          </p:cNvPr>
          <p:cNvSpPr/>
          <p:nvPr/>
        </p:nvSpPr>
        <p:spPr>
          <a:xfrm rot="4377074">
            <a:off x="4950618" y="7270023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A4228A9-72CB-41EB-847E-6ECB223D1D96}"/>
              </a:ext>
            </a:extLst>
          </p:cNvPr>
          <p:cNvSpPr/>
          <p:nvPr/>
        </p:nvSpPr>
        <p:spPr>
          <a:xfrm rot="4377074">
            <a:off x="6169911" y="8950872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7EBF49C-0580-404C-B299-6661FD0EDB9D}"/>
              </a:ext>
            </a:extLst>
          </p:cNvPr>
          <p:cNvSpPr/>
          <p:nvPr/>
        </p:nvSpPr>
        <p:spPr>
          <a:xfrm rot="6730240">
            <a:off x="5885334" y="7367189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904D1A03-18B8-4D0D-AEE9-C3CA844324F0}"/>
              </a:ext>
            </a:extLst>
          </p:cNvPr>
          <p:cNvSpPr/>
          <p:nvPr/>
        </p:nvSpPr>
        <p:spPr>
          <a:xfrm rot="4377074">
            <a:off x="4573810" y="8834315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456965A-E310-4B01-9DE4-B69C1382A541}"/>
              </a:ext>
            </a:extLst>
          </p:cNvPr>
          <p:cNvGrpSpPr/>
          <p:nvPr/>
        </p:nvGrpSpPr>
        <p:grpSpPr>
          <a:xfrm rot="4377074">
            <a:off x="9964463" y="7095279"/>
            <a:ext cx="386561" cy="363340"/>
            <a:chOff x="5467593" y="6342161"/>
            <a:chExt cx="386561" cy="363340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8311CDEC-CB2E-4E78-A586-2B78F0DF443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3ACEDB2-7161-4A82-BFE3-6C3D8BE146A5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E30398B-FAD4-4E3D-A2C7-F142EE750B0F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A5D7E09-58B1-4472-A2E9-844C1381E2DC}"/>
              </a:ext>
            </a:extLst>
          </p:cNvPr>
          <p:cNvGrpSpPr/>
          <p:nvPr/>
        </p:nvGrpSpPr>
        <p:grpSpPr>
          <a:xfrm rot="20232563">
            <a:off x="8008277" y="8080970"/>
            <a:ext cx="323849" cy="323850"/>
            <a:chOff x="5919599" y="6356153"/>
            <a:chExt cx="323849" cy="323850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96C8F94A-9B88-4C59-A76A-BBBE1CC0A80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F4AA046D-F6F2-4E4E-8782-AF92BC206ECA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68" name="Прямоугольник: скругленные углы 67">
                <a:extLst>
                  <a:ext uri="{FF2B5EF4-FFF2-40B4-BE49-F238E27FC236}">
                    <a16:creationId xmlns:a16="http://schemas.microsoft.com/office/drawing/2014/main" id="{2E83B8FD-B773-47E8-86AB-DE73CF3CECC3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Прямоугольник: скругленные углы 68">
                <a:extLst>
                  <a:ext uri="{FF2B5EF4-FFF2-40B4-BE49-F238E27FC236}">
                    <a16:creationId xmlns:a16="http://schemas.microsoft.com/office/drawing/2014/main" id="{D23CC21F-8D17-45CA-948D-90FD552A42CC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434B7A01-74D6-4E5F-A1B8-3351ADA5063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8A6D9EB4-A1AE-4BA7-90FD-0F47864AAE6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46F7C9A-AD74-4F0E-93A3-9802CE78CADE}"/>
              </a:ext>
            </a:extLst>
          </p:cNvPr>
          <p:cNvSpPr/>
          <p:nvPr/>
        </p:nvSpPr>
        <p:spPr>
          <a:xfrm rot="4377074">
            <a:off x="5679706" y="875347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Арка 71">
            <a:extLst>
              <a:ext uri="{FF2B5EF4-FFF2-40B4-BE49-F238E27FC236}">
                <a16:creationId xmlns:a16="http://schemas.microsoft.com/office/drawing/2014/main" id="{CFB0CDAB-375D-4BB1-86B0-B078C0D9E550}"/>
              </a:ext>
            </a:extLst>
          </p:cNvPr>
          <p:cNvSpPr/>
          <p:nvPr/>
        </p:nvSpPr>
        <p:spPr>
          <a:xfrm rot="4377074">
            <a:off x="9309260" y="8497464"/>
            <a:ext cx="1250628" cy="2874221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210679E-F5E4-4274-8384-29A20DD97402}"/>
              </a:ext>
            </a:extLst>
          </p:cNvPr>
          <p:cNvSpPr/>
          <p:nvPr/>
        </p:nvSpPr>
        <p:spPr>
          <a:xfrm rot="4377074">
            <a:off x="3115419" y="7808824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023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814886" y="6261100"/>
            <a:ext cx="2638425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4905375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4995862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4950618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769768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885334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884069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120054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572060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6970711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080073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020670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hlinkClick r:id="rId5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879451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78D3003-F46B-4F18-A800-F05E90340107}"/>
              </a:ext>
            </a:extLst>
          </p:cNvPr>
          <p:cNvSpPr/>
          <p:nvPr/>
        </p:nvSpPr>
        <p:spPr>
          <a:xfrm>
            <a:off x="5255590" y="707934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E20F223-F736-43BC-8324-6040A5089387}"/>
              </a:ext>
            </a:extLst>
          </p:cNvPr>
          <p:cNvGrpSpPr/>
          <p:nvPr/>
        </p:nvGrpSpPr>
        <p:grpSpPr>
          <a:xfrm>
            <a:off x="5445919" y="7375510"/>
            <a:ext cx="323849" cy="323850"/>
            <a:chOff x="5769768" y="6356153"/>
            <a:chExt cx="323849" cy="323850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C07FEBBE-6DFA-410F-965F-A2070257BACD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255FA3D2-FB9A-4ECB-A5EE-A0145034D4A2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74DC358A-0481-4366-A82A-1589937657FC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C0A73C8-BD46-4ED2-BC59-77D0C7A7C641}"/>
              </a:ext>
            </a:extLst>
          </p:cNvPr>
          <p:cNvGrpSpPr/>
          <p:nvPr/>
        </p:nvGrpSpPr>
        <p:grpSpPr>
          <a:xfrm>
            <a:off x="5796205" y="7361518"/>
            <a:ext cx="386561" cy="363340"/>
            <a:chOff x="5467593" y="6342161"/>
            <a:chExt cx="386561" cy="36334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60D2E5A8-29AB-4B96-9F01-32E85AFF7111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7C74FC-3ECB-4156-B7C8-5C5C83CE4580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4ED6F0-1EC8-4FD1-953B-838F97FB3255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BC4A38A-4B0C-4E14-862E-34F8D166B879}"/>
              </a:ext>
            </a:extLst>
          </p:cNvPr>
          <p:cNvGrpSpPr/>
          <p:nvPr/>
        </p:nvGrpSpPr>
        <p:grpSpPr>
          <a:xfrm>
            <a:off x="6254115" y="7366257"/>
            <a:ext cx="323849" cy="323850"/>
            <a:chOff x="5919599" y="6356153"/>
            <a:chExt cx="323849" cy="323850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D6F8DB66-A748-4BF8-836B-E0A81BFACF4C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134512AF-7880-4EF0-9606-0FFFAEB15F83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44" name="Прямоугольник: скругленные углы 43">
                <a:extLst>
                  <a:ext uri="{FF2B5EF4-FFF2-40B4-BE49-F238E27FC236}">
                    <a16:creationId xmlns:a16="http://schemas.microsoft.com/office/drawing/2014/main" id="{4304AF38-59C0-4BBE-B5B9-CF420D29004A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28A36A2D-B24F-4D41-863D-4CC42B703262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C977DF90-DE50-4E64-9488-EE560A0C2605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B8060747-722C-455C-A54B-2624B4826721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45B002C-BC10-47A4-A050-0B444C9C20CA}"/>
              </a:ext>
            </a:extLst>
          </p:cNvPr>
          <p:cNvGrpSpPr/>
          <p:nvPr/>
        </p:nvGrpSpPr>
        <p:grpSpPr>
          <a:xfrm>
            <a:off x="6657408" y="7367770"/>
            <a:ext cx="323849" cy="323850"/>
            <a:chOff x="6970711" y="6348413"/>
            <a:chExt cx="323849" cy="323850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4FB3E140-85D8-4B94-BCE7-26BB4E947B06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Арка 48">
              <a:extLst>
                <a:ext uri="{FF2B5EF4-FFF2-40B4-BE49-F238E27FC236}">
                  <a16:creationId xmlns:a16="http://schemas.microsoft.com/office/drawing/2014/main" id="{17F96F54-B95C-44B8-87C0-7FEC921F1E83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D19B8D46-1550-443F-B921-359BBC6CF751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B7333A4-802B-4C69-80D0-EE4856FE7913}"/>
              </a:ext>
            </a:extLst>
          </p:cNvPr>
          <p:cNvSpPr txBox="1"/>
          <p:nvPr/>
        </p:nvSpPr>
        <p:spPr>
          <a:xfrm>
            <a:off x="5579485" y="715067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193E7B-D707-4BC7-B7D0-39FFFC680464}"/>
              </a:ext>
            </a:extLst>
          </p:cNvPr>
          <p:cNvSpPr txBox="1"/>
          <p:nvPr/>
        </p:nvSpPr>
        <p:spPr>
          <a:xfrm>
            <a:off x="5698049" y="918768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734060E-0250-4828-A03D-C3BDDB84E016}"/>
              </a:ext>
            </a:extLst>
          </p:cNvPr>
          <p:cNvGrpSpPr/>
          <p:nvPr/>
        </p:nvGrpSpPr>
        <p:grpSpPr>
          <a:xfrm>
            <a:off x="5462301" y="7795928"/>
            <a:ext cx="323849" cy="323850"/>
            <a:chOff x="5460448" y="4336454"/>
            <a:chExt cx="323849" cy="323850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7EB8402B-F0B6-4200-9143-9EC9E5096D64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0539C02-CA33-4B3F-9E36-6B0FCA69D6EB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9403AF53-253A-4979-A469-64952B7E82C6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58" name="Прямоугольник: скругленные углы 57">
                  <a:extLst>
                    <a:ext uri="{FF2B5EF4-FFF2-40B4-BE49-F238E27FC236}">
                      <a16:creationId xmlns:a16="http://schemas.microsoft.com/office/drawing/2014/main" id="{4A2B3C93-703B-405C-89D1-5CE6103717CA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ик: скругленные углы 58">
                  <a:extLst>
                    <a:ext uri="{FF2B5EF4-FFF2-40B4-BE49-F238E27FC236}">
                      <a16:creationId xmlns:a16="http://schemas.microsoft.com/office/drawing/2014/main" id="{91A06280-AB36-47DD-B9CF-F99D7C387862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рямоугольник: скругленные углы 59">
                  <a:extLst>
                    <a:ext uri="{FF2B5EF4-FFF2-40B4-BE49-F238E27FC236}">
                      <a16:creationId xmlns:a16="http://schemas.microsoft.com/office/drawing/2014/main" id="{AC0F359A-1C19-43EB-BFA9-84889B8D5FF7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Прямоугольник: скругленные углы 60">
                  <a:extLst>
                    <a:ext uri="{FF2B5EF4-FFF2-40B4-BE49-F238E27FC236}">
                      <a16:creationId xmlns:a16="http://schemas.microsoft.com/office/drawing/2014/main" id="{5F7828AA-A585-4EAD-A9A4-A6FB200E33D3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Прямоугольник: скругленные углы 61">
                  <a:extLst>
                    <a:ext uri="{FF2B5EF4-FFF2-40B4-BE49-F238E27FC236}">
                      <a16:creationId xmlns:a16="http://schemas.microsoft.com/office/drawing/2014/main" id="{0352C90D-3ADA-48DC-97D6-4464B8171F29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7" name="Прямоугольник: скругленные углы 56">
                <a:extLst>
                  <a:ext uri="{FF2B5EF4-FFF2-40B4-BE49-F238E27FC236}">
                    <a16:creationId xmlns:a16="http://schemas.microsoft.com/office/drawing/2014/main" id="{FE1EB6F2-9429-4F7D-9D41-1E862E39D04B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6025D21-FC25-4762-B62A-34E5043AE3DE}"/>
              </a:ext>
            </a:extLst>
          </p:cNvPr>
          <p:cNvGrpSpPr/>
          <p:nvPr/>
        </p:nvGrpSpPr>
        <p:grpSpPr>
          <a:xfrm>
            <a:off x="5846687" y="7793858"/>
            <a:ext cx="346570" cy="323850"/>
            <a:chOff x="5508949" y="6356153"/>
            <a:chExt cx="346570" cy="323850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ADFB88AB-07B6-4139-91E5-1BDE50125672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0B0F255-6997-48FF-86C8-2FC3BE8F8089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B6051BD-95A9-4F85-BA0B-ACC959878CF5}"/>
              </a:ext>
            </a:extLst>
          </p:cNvPr>
          <p:cNvSpPr txBox="1"/>
          <p:nvPr/>
        </p:nvSpPr>
        <p:spPr>
          <a:xfrm>
            <a:off x="5571199" y="820404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366E764-DF2C-45E8-914C-438F59B7A476}"/>
              </a:ext>
            </a:extLst>
          </p:cNvPr>
          <p:cNvGrpSpPr/>
          <p:nvPr/>
        </p:nvGrpSpPr>
        <p:grpSpPr>
          <a:xfrm>
            <a:off x="6254562" y="7812950"/>
            <a:ext cx="335488" cy="349348"/>
            <a:chOff x="6244958" y="4347143"/>
            <a:chExt cx="335488" cy="349348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25C4A6C1-301B-4125-ACFC-4C5778337984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83C7839F-4B47-4DBD-983B-D69E482E74BC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4CD9D11-B56F-42CF-8D42-D86C3E8635EF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7CFB901-4061-4036-9B0A-1F7FFC47125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69" name="Рисунок 68" descr="Музыка">
              <a:extLst>
                <a:ext uri="{FF2B5EF4-FFF2-40B4-BE49-F238E27FC236}">
                  <a16:creationId xmlns:a16="http://schemas.microsoft.com/office/drawing/2014/main" id="{E232F7B2-404C-498F-9142-90097038C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4F0DCFF-930C-40F7-AD65-434D55B7181E}"/>
              </a:ext>
            </a:extLst>
          </p:cNvPr>
          <p:cNvGrpSpPr/>
          <p:nvPr/>
        </p:nvGrpSpPr>
        <p:grpSpPr>
          <a:xfrm>
            <a:off x="5405712" y="8411831"/>
            <a:ext cx="380684" cy="369332"/>
            <a:chOff x="5398059" y="5024509"/>
            <a:chExt cx="380684" cy="369332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63B95284-B19A-4994-BCD2-28C2A4CA1194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E3701FA6-DBF9-42B9-AD73-03EF52E5E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B5E8098-DD56-400A-B27D-96E1926DB561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E9AC5F6-D746-47EE-BCBE-3556487FFE65}"/>
              </a:ext>
            </a:extLst>
          </p:cNvPr>
          <p:cNvSpPr txBox="1"/>
          <p:nvPr/>
        </p:nvSpPr>
        <p:spPr>
          <a:xfrm>
            <a:off x="5375348" y="877020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702FE1-798D-49BD-ACB6-D5536D7A8FDA}"/>
              </a:ext>
            </a:extLst>
          </p:cNvPr>
          <p:cNvSpPr txBox="1"/>
          <p:nvPr/>
        </p:nvSpPr>
        <p:spPr>
          <a:xfrm>
            <a:off x="5810525" y="811233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C1CC548-51B4-42E0-835B-7041D8764D7E}"/>
              </a:ext>
            </a:extLst>
          </p:cNvPr>
          <p:cNvSpPr txBox="1"/>
          <p:nvPr/>
        </p:nvSpPr>
        <p:spPr>
          <a:xfrm>
            <a:off x="6232413" y="810752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0612FDB-BA13-432C-B699-4CF51FCC9D9A}"/>
              </a:ext>
            </a:extLst>
          </p:cNvPr>
          <p:cNvSpPr txBox="1"/>
          <p:nvPr/>
        </p:nvSpPr>
        <p:spPr>
          <a:xfrm>
            <a:off x="6617996" y="765317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8FB8222-E836-45E1-AD44-40640B920ED0}"/>
              </a:ext>
            </a:extLst>
          </p:cNvPr>
          <p:cNvSpPr txBox="1"/>
          <p:nvPr/>
        </p:nvSpPr>
        <p:spPr>
          <a:xfrm>
            <a:off x="6133274" y="766061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043A0-34A0-4E23-A8B6-6266DDABF4EA}"/>
              </a:ext>
            </a:extLst>
          </p:cNvPr>
          <p:cNvSpPr txBox="1"/>
          <p:nvPr/>
        </p:nvSpPr>
        <p:spPr>
          <a:xfrm>
            <a:off x="5796143" y="766602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99DC68A-0037-45B6-9188-6BDF5C09854A}"/>
              </a:ext>
            </a:extLst>
          </p:cNvPr>
          <p:cNvSpPr txBox="1"/>
          <p:nvPr/>
        </p:nvSpPr>
        <p:spPr>
          <a:xfrm>
            <a:off x="5457672" y="766599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DD86B4D-6F53-4047-B371-446E9A5BE41F}"/>
              </a:ext>
            </a:extLst>
          </p:cNvPr>
          <p:cNvSpPr txBox="1"/>
          <p:nvPr/>
        </p:nvSpPr>
        <p:spPr>
          <a:xfrm>
            <a:off x="5388974" y="811746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pic>
        <p:nvPicPr>
          <p:cNvPr id="85" name="Windows Longhorn startup sound">
            <a:hlinkClick r:id="" action="ppaction://media"/>
            <a:extLst>
              <a:ext uri="{FF2B5EF4-FFF2-40B4-BE49-F238E27FC236}">
                <a16:creationId xmlns:a16="http://schemas.microsoft.com/office/drawing/2014/main" id="{199C641B-7FC0-4BEF-BFC9-FCEB30DF4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sp>
        <p:nvSpPr>
          <p:cNvPr id="86" name="Прямоугольник: скругленные углы 85">
            <a:hlinkClick r:id="rId10" action="ppaction://hlinksldjump"/>
            <a:extLst>
              <a:ext uri="{FF2B5EF4-FFF2-40B4-BE49-F238E27FC236}">
                <a16:creationId xmlns:a16="http://schemas.microsoft.com/office/drawing/2014/main" id="{091C9815-61C8-448C-AED0-591A897628DE}"/>
              </a:ext>
            </a:extLst>
          </p:cNvPr>
          <p:cNvSpPr/>
          <p:nvPr/>
        </p:nvSpPr>
        <p:spPr>
          <a:xfrm>
            <a:off x="5748531" y="6348413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7" name="Прямоугольник: скругленные углы 86">
            <a:hlinkClick r:id="rId10" action="ppaction://hlinksldjump"/>
            <a:extLst>
              <a:ext uri="{FF2B5EF4-FFF2-40B4-BE49-F238E27FC236}">
                <a16:creationId xmlns:a16="http://schemas.microsoft.com/office/drawing/2014/main" id="{35FB2605-57F9-46AB-A6E2-2F7B20AFD1B5}"/>
              </a:ext>
            </a:extLst>
          </p:cNvPr>
          <p:cNvSpPr/>
          <p:nvPr/>
        </p:nvSpPr>
        <p:spPr>
          <a:xfrm>
            <a:off x="6136204" y="6342135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8" name="Дата 29">
            <a:extLst>
              <a:ext uri="{FF2B5EF4-FFF2-40B4-BE49-F238E27FC236}">
                <a16:creationId xmlns:a16="http://schemas.microsoft.com/office/drawing/2014/main" id="{B2F1177D-DA43-404C-BDDD-382AE81B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Дата 29">
            <a:extLst>
              <a:ext uri="{FF2B5EF4-FFF2-40B4-BE49-F238E27FC236}">
                <a16:creationId xmlns:a16="http://schemas.microsoft.com/office/drawing/2014/main" id="{83A7C382-DD03-4551-8FF6-0CEB6F084E57}"/>
              </a:ext>
            </a:extLst>
          </p:cNvPr>
          <p:cNvSpPr txBox="1">
            <a:spLocks/>
          </p:cNvSpPr>
          <p:nvPr/>
        </p:nvSpPr>
        <p:spPr>
          <a:xfrm>
            <a:off x="4888707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7:00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Прямоугольник: скругленные углы 89">
            <a:hlinkClick r:id="rId11" action="ppaction://hlinksldjump"/>
            <a:extLst>
              <a:ext uri="{FF2B5EF4-FFF2-40B4-BE49-F238E27FC236}">
                <a16:creationId xmlns:a16="http://schemas.microsoft.com/office/drawing/2014/main" id="{370D1191-C37B-4663-A3F9-398E4506C073}"/>
              </a:ext>
            </a:extLst>
          </p:cNvPr>
          <p:cNvSpPr/>
          <p:nvPr/>
        </p:nvSpPr>
        <p:spPr>
          <a:xfrm>
            <a:off x="6550567" y="6358930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1" name="Прямоугольник: скругленные углы 90">
            <a:hlinkClick r:id="rId12" action="ppaction://hlinksldjump"/>
            <a:extLst>
              <a:ext uri="{FF2B5EF4-FFF2-40B4-BE49-F238E27FC236}">
                <a16:creationId xmlns:a16="http://schemas.microsoft.com/office/drawing/2014/main" id="{74E81D15-BD40-4C3E-BCA6-77C3C2EE367D}"/>
              </a:ext>
            </a:extLst>
          </p:cNvPr>
          <p:cNvSpPr/>
          <p:nvPr/>
        </p:nvSpPr>
        <p:spPr>
          <a:xfrm>
            <a:off x="6936104" y="6351815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3850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2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814886" y="6261100"/>
            <a:ext cx="2638425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4905375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4995862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4950618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769768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885334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884069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120054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572060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6970711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080073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020670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888707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7:17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A8E667A-E61F-49DD-B81C-B77C21A959F8}"/>
              </a:ext>
            </a:extLst>
          </p:cNvPr>
          <p:cNvSpPr/>
          <p:nvPr/>
        </p:nvSpPr>
        <p:spPr>
          <a:xfrm>
            <a:off x="5255590" y="3683001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1D95F07-0162-4830-8FDE-F224FD9709F9}"/>
              </a:ext>
            </a:extLst>
          </p:cNvPr>
          <p:cNvGrpSpPr/>
          <p:nvPr/>
        </p:nvGrpSpPr>
        <p:grpSpPr>
          <a:xfrm>
            <a:off x="5445919" y="3979167"/>
            <a:ext cx="323849" cy="323850"/>
            <a:chOff x="5769768" y="6356153"/>
            <a:chExt cx="323849" cy="323850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F8A88EF8-9A83-4764-A377-563ED177EAA8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CA092DD7-9171-4EB1-8FDB-6E2D78C9B3CF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1F723F8C-EA3C-4BC6-8A0F-2D97FEBA7F8C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2FD4FF4-4025-4D0D-9596-14F2DDE5B60C}"/>
              </a:ext>
            </a:extLst>
          </p:cNvPr>
          <p:cNvGrpSpPr/>
          <p:nvPr/>
        </p:nvGrpSpPr>
        <p:grpSpPr>
          <a:xfrm>
            <a:off x="5796205" y="3965175"/>
            <a:ext cx="386561" cy="363340"/>
            <a:chOff x="5467593" y="6342161"/>
            <a:chExt cx="386561" cy="36334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B5B11931-5230-44FA-9BDF-CC6C6637E72E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541F1F-8BC3-4F50-AF2B-B834A71DBCC5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A94F2C-5C7A-4220-93F3-BBD7C9A49616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2710258-CEAA-452E-BF10-9A8CD1EDCBE0}"/>
              </a:ext>
            </a:extLst>
          </p:cNvPr>
          <p:cNvGrpSpPr/>
          <p:nvPr/>
        </p:nvGrpSpPr>
        <p:grpSpPr>
          <a:xfrm>
            <a:off x="6254115" y="3969914"/>
            <a:ext cx="323849" cy="323850"/>
            <a:chOff x="5919599" y="6356153"/>
            <a:chExt cx="323849" cy="323850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BA7D5B2B-1CDD-4D91-8A3D-0E012A2DBF3A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C54677B8-E1A3-4A24-A576-BACE0D535C37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049F7A16-F8AB-4085-A2F0-C9C002F44679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C472D610-898A-4B80-AB09-8CC7C53D71D2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64F1C5B2-C03E-420D-B7B9-AA8530B2EAFC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CE2080B5-4BAD-47E2-8DC5-4B86D3EC8DCD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73F6794-DC12-4742-9E01-DE54C7AD0864}"/>
              </a:ext>
            </a:extLst>
          </p:cNvPr>
          <p:cNvGrpSpPr/>
          <p:nvPr/>
        </p:nvGrpSpPr>
        <p:grpSpPr>
          <a:xfrm>
            <a:off x="6657408" y="3971427"/>
            <a:ext cx="323849" cy="323850"/>
            <a:chOff x="6970711" y="6348413"/>
            <a:chExt cx="323849" cy="32385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73CE3F86-066D-4C44-B2CD-22B594B3BBB3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Арка 45">
              <a:extLst>
                <a:ext uri="{FF2B5EF4-FFF2-40B4-BE49-F238E27FC236}">
                  <a16:creationId xmlns:a16="http://schemas.microsoft.com/office/drawing/2014/main" id="{B994A215-EAE7-4C94-8A69-82D2322DEE65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20971C6C-537A-4708-8C17-7C90D40FCB7E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383DB74-669E-43E4-9385-5AA30E800B0E}"/>
              </a:ext>
            </a:extLst>
          </p:cNvPr>
          <p:cNvSpPr txBox="1"/>
          <p:nvPr/>
        </p:nvSpPr>
        <p:spPr>
          <a:xfrm>
            <a:off x="5579485" y="3754335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A2112CF-D279-457B-B880-24A4AC75408D}"/>
              </a:ext>
            </a:extLst>
          </p:cNvPr>
          <p:cNvSpPr txBox="1"/>
          <p:nvPr/>
        </p:nvSpPr>
        <p:spPr>
          <a:xfrm>
            <a:off x="5698049" y="5791338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0B082D1-F1BC-47E2-811D-211973B7C29F}"/>
              </a:ext>
            </a:extLst>
          </p:cNvPr>
          <p:cNvGrpSpPr/>
          <p:nvPr/>
        </p:nvGrpSpPr>
        <p:grpSpPr>
          <a:xfrm>
            <a:off x="5462301" y="4399585"/>
            <a:ext cx="323849" cy="323850"/>
            <a:chOff x="5460448" y="4336454"/>
            <a:chExt cx="323849" cy="323850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170B6E6D-C227-463E-A299-8307150B8F95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C1B4E34-BC47-4C5C-AEEC-9435CEC47A6F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14EC56C2-774D-4AB7-94AC-4F7A0B3C5AC0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54" name="Прямоугольник: скругленные углы 53">
                  <a:extLst>
                    <a:ext uri="{FF2B5EF4-FFF2-40B4-BE49-F238E27FC236}">
                      <a16:creationId xmlns:a16="http://schemas.microsoft.com/office/drawing/2014/main" id="{883B7F7C-1A16-44E6-8514-8C7B994EB84D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Прямоугольник: скругленные углы 54">
                  <a:extLst>
                    <a:ext uri="{FF2B5EF4-FFF2-40B4-BE49-F238E27FC236}">
                      <a16:creationId xmlns:a16="http://schemas.microsoft.com/office/drawing/2014/main" id="{DE6A6426-31B3-4FC7-A683-FFD50376A089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: скругленные углы 55">
                  <a:extLst>
                    <a:ext uri="{FF2B5EF4-FFF2-40B4-BE49-F238E27FC236}">
                      <a16:creationId xmlns:a16="http://schemas.microsoft.com/office/drawing/2014/main" id="{042C9D43-1F10-480B-8C37-E3F50FD275C5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рямоугольник: скругленные углы 56">
                  <a:extLst>
                    <a:ext uri="{FF2B5EF4-FFF2-40B4-BE49-F238E27FC236}">
                      <a16:creationId xmlns:a16="http://schemas.microsoft.com/office/drawing/2014/main" id="{49425115-FBE4-4B79-B49F-4A89706970ED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рямоугольник: скругленные углы 57">
                  <a:extLst>
                    <a:ext uri="{FF2B5EF4-FFF2-40B4-BE49-F238E27FC236}">
                      <a16:creationId xmlns:a16="http://schemas.microsoft.com/office/drawing/2014/main" id="{078AE172-74E9-4D52-9676-CE888F8A3D90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6ECA7926-45CF-458D-9004-3A4E20A784A4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C759A9F-A97E-477B-A3B1-627ED98524AB}"/>
              </a:ext>
            </a:extLst>
          </p:cNvPr>
          <p:cNvGrpSpPr/>
          <p:nvPr/>
        </p:nvGrpSpPr>
        <p:grpSpPr>
          <a:xfrm>
            <a:off x="5846687" y="4397515"/>
            <a:ext cx="346570" cy="323850"/>
            <a:chOff x="5508949" y="6356153"/>
            <a:chExt cx="346570" cy="323850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3890CD1D-DDCE-4A1F-8B1F-3E537CBE652D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D54DA4E-925E-4C8C-A2E7-753EBBAABE50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6C96D7F-B0C4-40D1-A19B-59770FD07A7C}"/>
              </a:ext>
            </a:extLst>
          </p:cNvPr>
          <p:cNvSpPr txBox="1"/>
          <p:nvPr/>
        </p:nvSpPr>
        <p:spPr>
          <a:xfrm>
            <a:off x="5571199" y="4807705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888DCF6-ADD2-4FF6-94DB-6A29D1765E88}"/>
              </a:ext>
            </a:extLst>
          </p:cNvPr>
          <p:cNvGrpSpPr/>
          <p:nvPr/>
        </p:nvGrpSpPr>
        <p:grpSpPr>
          <a:xfrm>
            <a:off x="6254562" y="4416607"/>
            <a:ext cx="335488" cy="349348"/>
            <a:chOff x="6244958" y="4347143"/>
            <a:chExt cx="335488" cy="349348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95358122-DC2B-4036-B905-D84ABD569AD1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E23B5A3F-D73D-4912-B711-1D7238E17020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0DCF84C-63A2-4910-82EF-EAC5A9EEC8FA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28015E-CCFD-47A4-A9B2-035081BA984D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4" name="Рисунок 73" descr="Музыка">
              <a:extLst>
                <a:ext uri="{FF2B5EF4-FFF2-40B4-BE49-F238E27FC236}">
                  <a16:creationId xmlns:a16="http://schemas.microsoft.com/office/drawing/2014/main" id="{C49BABB2-E3D2-4DB3-BC7B-95D281C89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ACC3E3F9-DDA2-4F39-9DA9-F436159F3B37}"/>
              </a:ext>
            </a:extLst>
          </p:cNvPr>
          <p:cNvGrpSpPr/>
          <p:nvPr/>
        </p:nvGrpSpPr>
        <p:grpSpPr>
          <a:xfrm>
            <a:off x="5405712" y="5015488"/>
            <a:ext cx="380684" cy="369332"/>
            <a:chOff x="5398059" y="5024509"/>
            <a:chExt cx="380684" cy="369332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F5A8FCAF-0ED1-417D-B7FC-F9E34B5E531E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0AB08AD4-E62D-40F8-B5BD-4FAA25698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B9EAF66-74A0-4C9E-BE07-30428788006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BDD43B74-D3A9-47C3-BCED-DF6AFE556A42}"/>
              </a:ext>
            </a:extLst>
          </p:cNvPr>
          <p:cNvSpPr txBox="1"/>
          <p:nvPr/>
        </p:nvSpPr>
        <p:spPr>
          <a:xfrm>
            <a:off x="5375348" y="5373863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10ED2B1-9A18-4345-9CD4-82B62E9668BA}"/>
              </a:ext>
            </a:extLst>
          </p:cNvPr>
          <p:cNvSpPr txBox="1"/>
          <p:nvPr/>
        </p:nvSpPr>
        <p:spPr>
          <a:xfrm>
            <a:off x="5810525" y="4715989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A078A16-92D3-41B0-83B6-CD5575AD21D6}"/>
              </a:ext>
            </a:extLst>
          </p:cNvPr>
          <p:cNvSpPr txBox="1"/>
          <p:nvPr/>
        </p:nvSpPr>
        <p:spPr>
          <a:xfrm>
            <a:off x="6232413" y="4711180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29C9159-02C1-483B-8CD4-E3AE27ABE686}"/>
              </a:ext>
            </a:extLst>
          </p:cNvPr>
          <p:cNvSpPr txBox="1"/>
          <p:nvPr/>
        </p:nvSpPr>
        <p:spPr>
          <a:xfrm>
            <a:off x="6617996" y="4256834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00BFC1-080E-4CE2-9866-7459E33E8EAF}"/>
              </a:ext>
            </a:extLst>
          </p:cNvPr>
          <p:cNvSpPr txBox="1"/>
          <p:nvPr/>
        </p:nvSpPr>
        <p:spPr>
          <a:xfrm>
            <a:off x="6133274" y="4264273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37E6603-C78F-4C8C-912F-18A1B5CDC23B}"/>
              </a:ext>
            </a:extLst>
          </p:cNvPr>
          <p:cNvSpPr txBox="1"/>
          <p:nvPr/>
        </p:nvSpPr>
        <p:spPr>
          <a:xfrm>
            <a:off x="5796143" y="4269680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D308D9B-766F-41BC-AF02-32DAAFF948E1}"/>
              </a:ext>
            </a:extLst>
          </p:cNvPr>
          <p:cNvSpPr txBox="1"/>
          <p:nvPr/>
        </p:nvSpPr>
        <p:spPr>
          <a:xfrm>
            <a:off x="5457672" y="4269648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C3AB19E-5DF9-441B-BE76-96664328994A}"/>
              </a:ext>
            </a:extLst>
          </p:cNvPr>
          <p:cNvSpPr txBox="1"/>
          <p:nvPr/>
        </p:nvSpPr>
        <p:spPr>
          <a:xfrm>
            <a:off x="5388974" y="4721125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sp>
        <p:nvSpPr>
          <p:cNvPr id="99" name="Прямоугольник: скругленные углы 98">
            <a:hlinkClick r:id="rId6" action="ppaction://hlinksldjump"/>
            <a:extLst>
              <a:ext uri="{FF2B5EF4-FFF2-40B4-BE49-F238E27FC236}">
                <a16:creationId xmlns:a16="http://schemas.microsoft.com/office/drawing/2014/main" id="{359FD21D-6A70-48D9-86CF-9234BAB323DD}"/>
              </a:ext>
            </a:extLst>
          </p:cNvPr>
          <p:cNvSpPr/>
          <p:nvPr/>
        </p:nvSpPr>
        <p:spPr>
          <a:xfrm>
            <a:off x="4879451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0" name="Прямоугольник: скругленные углы 99">
            <a:hlinkClick r:id="rId7" action="ppaction://hlinksldjump"/>
            <a:extLst>
              <a:ext uri="{FF2B5EF4-FFF2-40B4-BE49-F238E27FC236}">
                <a16:creationId xmlns:a16="http://schemas.microsoft.com/office/drawing/2014/main" id="{594F31C6-524F-42CF-82D9-8976E3B9E0D9}"/>
              </a:ext>
            </a:extLst>
          </p:cNvPr>
          <p:cNvSpPr/>
          <p:nvPr/>
        </p:nvSpPr>
        <p:spPr>
          <a:xfrm>
            <a:off x="5420261" y="3989991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1" name="Прямоугольник: скругленные углы 100">
            <a:hlinkClick r:id="rId7" action="ppaction://hlinksldjump"/>
            <a:extLst>
              <a:ext uri="{FF2B5EF4-FFF2-40B4-BE49-F238E27FC236}">
                <a16:creationId xmlns:a16="http://schemas.microsoft.com/office/drawing/2014/main" id="{754BFE9E-A925-4B2D-AA7D-FADD761BEE09}"/>
              </a:ext>
            </a:extLst>
          </p:cNvPr>
          <p:cNvSpPr/>
          <p:nvPr/>
        </p:nvSpPr>
        <p:spPr>
          <a:xfrm>
            <a:off x="5807934" y="3983713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2" name="Прямоугольник: скругленные углы 101">
            <a:hlinkClick r:id="rId8" action="ppaction://hlinksldjump"/>
            <a:extLst>
              <a:ext uri="{FF2B5EF4-FFF2-40B4-BE49-F238E27FC236}">
                <a16:creationId xmlns:a16="http://schemas.microsoft.com/office/drawing/2014/main" id="{E2D38BB5-0B85-4DA4-9C54-917596500296}"/>
              </a:ext>
            </a:extLst>
          </p:cNvPr>
          <p:cNvSpPr/>
          <p:nvPr/>
        </p:nvSpPr>
        <p:spPr>
          <a:xfrm>
            <a:off x="6214595" y="442579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3" name="Прямоугольник: скругленные углы 102">
            <a:hlinkClick r:id="rId7" action="ppaction://hlinksldjump"/>
            <a:extLst>
              <a:ext uri="{FF2B5EF4-FFF2-40B4-BE49-F238E27FC236}">
                <a16:creationId xmlns:a16="http://schemas.microsoft.com/office/drawing/2014/main" id="{9EDB1BCA-427D-4D8B-9296-27499E2C75A4}"/>
              </a:ext>
            </a:extLst>
          </p:cNvPr>
          <p:cNvSpPr/>
          <p:nvPr/>
        </p:nvSpPr>
        <p:spPr>
          <a:xfrm>
            <a:off x="6132892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5" name="Прямоугольник: скругленные углы 104">
            <a:hlinkClick r:id="rId9" action="ppaction://hlinksldjump"/>
            <a:extLst>
              <a:ext uri="{FF2B5EF4-FFF2-40B4-BE49-F238E27FC236}">
                <a16:creationId xmlns:a16="http://schemas.microsoft.com/office/drawing/2014/main" id="{A0036DD8-49BA-4763-B903-D8162409B261}"/>
              </a:ext>
            </a:extLst>
          </p:cNvPr>
          <p:cNvSpPr/>
          <p:nvPr/>
        </p:nvSpPr>
        <p:spPr>
          <a:xfrm>
            <a:off x="6650533" y="3972279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6" name="Прямоугольник: скругленные углы 105">
            <a:hlinkClick r:id="rId10" action="ppaction://hlinksldjump"/>
            <a:extLst>
              <a:ext uri="{FF2B5EF4-FFF2-40B4-BE49-F238E27FC236}">
                <a16:creationId xmlns:a16="http://schemas.microsoft.com/office/drawing/2014/main" id="{9B6F1828-506C-4992-B1F5-C80EAAD08E61}"/>
              </a:ext>
            </a:extLst>
          </p:cNvPr>
          <p:cNvSpPr/>
          <p:nvPr/>
        </p:nvSpPr>
        <p:spPr>
          <a:xfrm>
            <a:off x="6246103" y="3983713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7" name="Прямоугольник: скругленные углы 106">
            <a:hlinkClick r:id="rId10" action="ppaction://hlinksldjump"/>
            <a:extLst>
              <a:ext uri="{FF2B5EF4-FFF2-40B4-BE49-F238E27FC236}">
                <a16:creationId xmlns:a16="http://schemas.microsoft.com/office/drawing/2014/main" id="{5A60511A-AA0C-49D1-A193-4B5F7287113B}"/>
              </a:ext>
            </a:extLst>
          </p:cNvPr>
          <p:cNvSpPr/>
          <p:nvPr/>
        </p:nvSpPr>
        <p:spPr>
          <a:xfrm>
            <a:off x="6550567" y="6358930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8" name="Прямоугольник: скругленные углы 107">
            <a:hlinkClick r:id="rId9" action="ppaction://hlinksldjump"/>
            <a:extLst>
              <a:ext uri="{FF2B5EF4-FFF2-40B4-BE49-F238E27FC236}">
                <a16:creationId xmlns:a16="http://schemas.microsoft.com/office/drawing/2014/main" id="{8C3C2281-948F-4343-9198-70B516DBFE0B}"/>
              </a:ext>
            </a:extLst>
          </p:cNvPr>
          <p:cNvSpPr/>
          <p:nvPr/>
        </p:nvSpPr>
        <p:spPr>
          <a:xfrm>
            <a:off x="6936104" y="6351815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9" name="Прямоугольник: скругленные углы 108">
            <a:hlinkClick r:id="rId11" action="ppaction://hlinksldjump"/>
            <a:extLst>
              <a:ext uri="{FF2B5EF4-FFF2-40B4-BE49-F238E27FC236}">
                <a16:creationId xmlns:a16="http://schemas.microsoft.com/office/drawing/2014/main" id="{278CEFF5-AF34-4ABF-925B-C59A106085FE}"/>
              </a:ext>
            </a:extLst>
          </p:cNvPr>
          <p:cNvSpPr/>
          <p:nvPr/>
        </p:nvSpPr>
        <p:spPr>
          <a:xfrm>
            <a:off x="5459295" y="4395158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0" name="Прямоугольник: скругленные углы 109">
            <a:hlinkClick r:id="rId12" action="ppaction://hlinksldjump"/>
            <a:extLst>
              <a:ext uri="{FF2B5EF4-FFF2-40B4-BE49-F238E27FC236}">
                <a16:creationId xmlns:a16="http://schemas.microsoft.com/office/drawing/2014/main" id="{56F9B313-53E5-4862-A4ED-89AA794A23B5}"/>
              </a:ext>
            </a:extLst>
          </p:cNvPr>
          <p:cNvSpPr/>
          <p:nvPr/>
        </p:nvSpPr>
        <p:spPr>
          <a:xfrm>
            <a:off x="5834262" y="4404931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1" name="Прямоугольник: скругленные углы 110">
            <a:hlinkClick r:id="rId13" action="ppaction://hlinksldjump"/>
            <a:extLst>
              <a:ext uri="{FF2B5EF4-FFF2-40B4-BE49-F238E27FC236}">
                <a16:creationId xmlns:a16="http://schemas.microsoft.com/office/drawing/2014/main" id="{D3F0F567-CB05-4A7A-ABB0-7A02871D7148}"/>
              </a:ext>
            </a:extLst>
          </p:cNvPr>
          <p:cNvSpPr/>
          <p:nvPr/>
        </p:nvSpPr>
        <p:spPr>
          <a:xfrm>
            <a:off x="5431927" y="5059075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6861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814886" y="6261100"/>
            <a:ext cx="2638425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4905375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4995862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4950618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769768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885334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884069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120054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572060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6970711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080073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020670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7:00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3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879451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2197390" y="1045835"/>
            <a:ext cx="8101642" cy="5000870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4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9870785" y="1179094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2274064" y="1127985"/>
            <a:ext cx="165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Браузер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4693B9BE-6B0A-4309-AF29-B078D71C448C}"/>
              </a:ext>
            </a:extLst>
          </p:cNvPr>
          <p:cNvSpPr/>
          <p:nvPr/>
        </p:nvSpPr>
        <p:spPr>
          <a:xfrm>
            <a:off x="2467817" y="5678964"/>
            <a:ext cx="7402968" cy="26193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www.bing.com</a:t>
            </a:r>
            <a:endParaRPr lang="ru-RU" sz="1050" b="1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9" name="Надстройка 28" title="Web Viewer">
                <a:extLst>
                  <a:ext uri="{FF2B5EF4-FFF2-40B4-BE49-F238E27FC236}">
                    <a16:creationId xmlns:a16="http://schemas.microsoft.com/office/drawing/2014/main" id="{9314B5B1-8188-4E72-96D0-117F6974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03160"/>
                  </p:ext>
                </p:extLst>
              </p:nvPr>
            </p:nvGraphicFramePr>
            <p:xfrm>
              <a:off x="2197390" y="1552513"/>
              <a:ext cx="8101642" cy="394524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8"/>
              </a:graphicData>
            </a:graphic>
          </p:graphicFrame>
        </mc:Choice>
        <mc:Fallback>
          <p:pic>
            <p:nvPicPr>
              <p:cNvPr id="29" name="Надстройка 28" title="Web Viewer">
                <a:extLst>
                  <a:ext uri="{FF2B5EF4-FFF2-40B4-BE49-F238E27FC236}">
                    <a16:creationId xmlns:a16="http://schemas.microsoft.com/office/drawing/2014/main" id="{9314B5B1-8188-4E72-96D0-117F697403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7390" y="1552513"/>
                <a:ext cx="8101642" cy="3945249"/>
              </a:xfrm>
              <a:prstGeom prst="rect">
                <a:avLst/>
              </a:prstGeom>
            </p:spPr>
          </p:pic>
        </mc:Fallback>
      </mc:AlternateContent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D423210C-16A5-4BE7-8E59-4B83B3956C45}"/>
              </a:ext>
            </a:extLst>
          </p:cNvPr>
          <p:cNvSpPr/>
          <p:nvPr/>
        </p:nvSpPr>
        <p:spPr>
          <a:xfrm>
            <a:off x="6220031" y="6708943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54" name="Прямоугольник: скругленные углы 153">
            <a:hlinkClick r:id="rId10" action="ppaction://hlinksldjump"/>
            <a:extLst>
              <a:ext uri="{FF2B5EF4-FFF2-40B4-BE49-F238E27FC236}">
                <a16:creationId xmlns:a16="http://schemas.microsoft.com/office/drawing/2014/main" id="{4719BD0E-D9CA-45F0-8009-D9AA3476538C}"/>
              </a:ext>
            </a:extLst>
          </p:cNvPr>
          <p:cNvSpPr/>
          <p:nvPr/>
        </p:nvSpPr>
        <p:spPr>
          <a:xfrm>
            <a:off x="6132892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5" name="Прямоугольник: скругленные углы 154">
            <a:hlinkClick r:id="rId11" action="ppaction://hlinksldjump"/>
            <a:extLst>
              <a:ext uri="{FF2B5EF4-FFF2-40B4-BE49-F238E27FC236}">
                <a16:creationId xmlns:a16="http://schemas.microsoft.com/office/drawing/2014/main" id="{C343FAF5-A6F3-4D4E-BC19-9F411A129057}"/>
              </a:ext>
            </a:extLst>
          </p:cNvPr>
          <p:cNvSpPr/>
          <p:nvPr/>
        </p:nvSpPr>
        <p:spPr>
          <a:xfrm>
            <a:off x="6550567" y="6358930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6" name="Прямоугольник: скругленные углы 155">
            <a:hlinkClick r:id="rId12" action="ppaction://hlinksldjump"/>
            <a:extLst>
              <a:ext uri="{FF2B5EF4-FFF2-40B4-BE49-F238E27FC236}">
                <a16:creationId xmlns:a16="http://schemas.microsoft.com/office/drawing/2014/main" id="{8CCA1151-D996-44B4-91AE-0F539B660629}"/>
              </a:ext>
            </a:extLst>
          </p:cNvPr>
          <p:cNvSpPr/>
          <p:nvPr/>
        </p:nvSpPr>
        <p:spPr>
          <a:xfrm>
            <a:off x="6936104" y="6351815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9097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796214" y="6261100"/>
            <a:ext cx="2948943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4891033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4981520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4936276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755426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870992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869727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105712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557718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6956369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065731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006328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7:00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3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865109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3009900" y="1045835"/>
            <a:ext cx="6476622" cy="5000870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4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9058275" y="1179094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3138864" y="1127985"/>
            <a:ext cx="165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Музыка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AA9A61-D721-4F1E-AC48-A2E96D2161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" r="3717"/>
          <a:stretch/>
        </p:blipFill>
        <p:spPr>
          <a:xfrm>
            <a:off x="3537088" y="2282278"/>
            <a:ext cx="1169710" cy="1178108"/>
          </a:xfrm>
          <a:prstGeom prst="ellipse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966E8C0-CD0A-4EFE-806F-959BA68D02D6}"/>
              </a:ext>
            </a:extLst>
          </p:cNvPr>
          <p:cNvSpPr txBox="1"/>
          <p:nvPr/>
        </p:nvSpPr>
        <p:spPr>
          <a:xfrm>
            <a:off x="3293268" y="3546270"/>
            <a:ext cx="16573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dirty="0">
                <a:solidFill>
                  <a:schemeClr val="bg1"/>
                </a:solidFill>
                <a:effectLst/>
                <a:latin typeface="+mj-lt"/>
              </a:rPr>
              <a:t>Jetta - I'd Love to Change the World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092F396-95F1-4843-AEC9-BCA3AF845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8755" y="2335762"/>
            <a:ext cx="1205666" cy="1142625"/>
          </a:xfrm>
          <a:prstGeom prst="ellipse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CF8E9AF5-305E-4896-90E5-9F994B0893A6}"/>
              </a:ext>
            </a:extLst>
          </p:cNvPr>
          <p:cNvSpPr txBox="1"/>
          <p:nvPr/>
        </p:nvSpPr>
        <p:spPr>
          <a:xfrm>
            <a:off x="4812936" y="3560140"/>
            <a:ext cx="1657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Alan Walker - The </a:t>
            </a:r>
            <a:r>
              <a:rPr lang="en-US" sz="1100" b="1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Spectre</a:t>
            </a:r>
            <a:endParaRPr lang="en-US" sz="11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br>
              <a:rPr lang="en-US" sz="1100" dirty="0"/>
            </a:br>
            <a:endParaRPr lang="en-US" sz="1100" b="1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4" name="Прямоугольник 33">
            <a:hlinkClick r:id="rId10" action="ppaction://hlinksldjump"/>
            <a:extLst>
              <a:ext uri="{FF2B5EF4-FFF2-40B4-BE49-F238E27FC236}">
                <a16:creationId xmlns:a16="http://schemas.microsoft.com/office/drawing/2014/main" id="{F3A8C2E5-2509-4A7E-A895-4CC1806AA31B}"/>
              </a:ext>
            </a:extLst>
          </p:cNvPr>
          <p:cNvSpPr/>
          <p:nvPr/>
        </p:nvSpPr>
        <p:spPr>
          <a:xfrm>
            <a:off x="3293268" y="2190750"/>
            <a:ext cx="1502946" cy="18764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>
            <a:hlinkClick r:id="rId11" action="ppaction://hlinksldjump"/>
            <a:extLst>
              <a:ext uri="{FF2B5EF4-FFF2-40B4-BE49-F238E27FC236}">
                <a16:creationId xmlns:a16="http://schemas.microsoft.com/office/drawing/2014/main" id="{4CF516FB-2CDC-485E-9A6B-EC5CFE7637E3}"/>
              </a:ext>
            </a:extLst>
          </p:cNvPr>
          <p:cNvSpPr/>
          <p:nvPr/>
        </p:nvSpPr>
        <p:spPr>
          <a:xfrm>
            <a:off x="4860028" y="2227285"/>
            <a:ext cx="1502946" cy="18764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0EA52FD8-4611-487E-82D8-057B1F79E223}"/>
              </a:ext>
            </a:extLst>
          </p:cNvPr>
          <p:cNvGrpSpPr/>
          <p:nvPr/>
        </p:nvGrpSpPr>
        <p:grpSpPr>
          <a:xfrm>
            <a:off x="7328691" y="6350051"/>
            <a:ext cx="335488" cy="349348"/>
            <a:chOff x="6244958" y="4347143"/>
            <a:chExt cx="335488" cy="349348"/>
          </a:xfrm>
        </p:grpSpPr>
        <p:grpSp>
          <p:nvGrpSpPr>
            <p:cNvPr id="151" name="Группа 150">
              <a:extLst>
                <a:ext uri="{FF2B5EF4-FFF2-40B4-BE49-F238E27FC236}">
                  <a16:creationId xmlns:a16="http://schemas.microsoft.com/office/drawing/2014/main" id="{9A0A4A50-5CBF-4332-BC65-5432B668781A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54" name="Прямоугольник: скругленные углы 153">
                <a:extLst>
                  <a:ext uri="{FF2B5EF4-FFF2-40B4-BE49-F238E27FC236}">
                    <a16:creationId xmlns:a16="http://schemas.microsoft.com/office/drawing/2014/main" id="{3BB7A80F-F1AB-4D53-B46E-EFA0909ADD8C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5DF560-3E1C-46D2-A811-8BB15683C50E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EB08A7BD-F181-41C0-BB6C-99377A4EEC12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53" name="Рисунок 152" descr="Музыка">
              <a:extLst>
                <a:ext uri="{FF2B5EF4-FFF2-40B4-BE49-F238E27FC236}">
                  <a16:creationId xmlns:a16="http://schemas.microsoft.com/office/drawing/2014/main" id="{237E0CF5-9BD8-4DB8-A711-AD2822EA3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712FB920-4B5A-4EA8-80DA-D8E1BC158142}"/>
              </a:ext>
            </a:extLst>
          </p:cNvPr>
          <p:cNvSpPr/>
          <p:nvPr/>
        </p:nvSpPr>
        <p:spPr>
          <a:xfrm>
            <a:off x="7386331" y="6708943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58" name="Прямоугольник: скругленные углы 157">
            <a:hlinkClick r:id="rId12" action="ppaction://hlinksldjump"/>
            <a:extLst>
              <a:ext uri="{FF2B5EF4-FFF2-40B4-BE49-F238E27FC236}">
                <a16:creationId xmlns:a16="http://schemas.microsoft.com/office/drawing/2014/main" id="{A0631CE2-8157-495E-80EB-C7075471EDF5}"/>
              </a:ext>
            </a:extLst>
          </p:cNvPr>
          <p:cNvSpPr/>
          <p:nvPr/>
        </p:nvSpPr>
        <p:spPr>
          <a:xfrm>
            <a:off x="6132892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9" name="Прямоугольник: скругленные углы 158">
            <a:hlinkClick r:id="rId13" action="ppaction://hlinksldjump"/>
            <a:extLst>
              <a:ext uri="{FF2B5EF4-FFF2-40B4-BE49-F238E27FC236}">
                <a16:creationId xmlns:a16="http://schemas.microsoft.com/office/drawing/2014/main" id="{0C9FE05D-BD34-43DE-B0F6-28DECC4C02A7}"/>
              </a:ext>
            </a:extLst>
          </p:cNvPr>
          <p:cNvSpPr/>
          <p:nvPr/>
        </p:nvSpPr>
        <p:spPr>
          <a:xfrm>
            <a:off x="6550567" y="6358930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0" name="Прямоугольник: скругленные углы 159">
            <a:hlinkClick r:id="rId14" action="ppaction://hlinksldjump"/>
            <a:extLst>
              <a:ext uri="{FF2B5EF4-FFF2-40B4-BE49-F238E27FC236}">
                <a16:creationId xmlns:a16="http://schemas.microsoft.com/office/drawing/2014/main" id="{C56AD759-03C9-40C4-B0D6-9FB4D5AEC6B3}"/>
              </a:ext>
            </a:extLst>
          </p:cNvPr>
          <p:cNvSpPr/>
          <p:nvPr/>
        </p:nvSpPr>
        <p:spPr>
          <a:xfrm>
            <a:off x="6936104" y="6351815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8903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814886" y="6261100"/>
            <a:ext cx="2638425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4905375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4995862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4950618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769768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885334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884069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120054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572060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6970711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080073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020670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7:01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4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879451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3009900" y="1045835"/>
            <a:ext cx="6476622" cy="5000870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5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9058275" y="1179094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3138864" y="1127985"/>
            <a:ext cx="165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Музыка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092F396-95F1-4843-AEC9-BCA3AF845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677" y="1579467"/>
            <a:ext cx="1205666" cy="1142625"/>
          </a:xfrm>
          <a:prstGeom prst="ellipse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CF8E9AF5-305E-4896-90E5-9F994B0893A6}"/>
              </a:ext>
            </a:extLst>
          </p:cNvPr>
          <p:cNvSpPr txBox="1"/>
          <p:nvPr/>
        </p:nvSpPr>
        <p:spPr>
          <a:xfrm>
            <a:off x="3140858" y="2803845"/>
            <a:ext cx="1657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Alan Walker - The </a:t>
            </a:r>
            <a:r>
              <a:rPr lang="en-US" sz="1100" b="1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Spectre</a:t>
            </a:r>
            <a:endParaRPr lang="en-US" sz="11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br>
              <a:rPr lang="en-US" sz="1100" dirty="0"/>
            </a:br>
            <a:endParaRPr lang="en-US" sz="1100" b="1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8" name="Стрелка: влево 87">
            <a:hlinkClick r:id="rId10" action="ppaction://hlinksldjump"/>
            <a:extLst>
              <a:ext uri="{FF2B5EF4-FFF2-40B4-BE49-F238E27FC236}">
                <a16:creationId xmlns:a16="http://schemas.microsoft.com/office/drawing/2014/main" id="{792F2062-439B-4273-97C3-9E9EFF16FB3D}"/>
              </a:ext>
            </a:extLst>
          </p:cNvPr>
          <p:cNvSpPr/>
          <p:nvPr/>
        </p:nvSpPr>
        <p:spPr>
          <a:xfrm>
            <a:off x="3518694" y="3776977"/>
            <a:ext cx="702469" cy="589032"/>
          </a:xfrm>
          <a:prstGeom prst="leftArrow">
            <a:avLst>
              <a:gd name="adj1" fmla="val 7956"/>
              <a:gd name="adj2" fmla="val 65975"/>
            </a:avLst>
          </a:prstGeom>
          <a:solidFill>
            <a:schemeClr val="bg1"/>
          </a:solidFill>
          <a:ln w="762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Мультимедиа в Интернете 1" title="Alan Walker - The Spectre">
            <a:hlinkClick r:id="" action="ppaction://media"/>
            <a:extLst>
              <a:ext uri="{FF2B5EF4-FFF2-40B4-BE49-F238E27FC236}">
                <a16:creationId xmlns:a16="http://schemas.microsoft.com/office/drawing/2014/main" id="{BE390E7E-4DBD-43F3-9329-90053B6FB0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4720822" y="1679296"/>
            <a:ext cx="4260051" cy="2406929"/>
          </a:xfrm>
          <a:prstGeom prst="roundRect">
            <a:avLst>
              <a:gd name="adj" fmla="val 21396"/>
            </a:avLst>
          </a:prstGeom>
          <a:ln>
            <a:noFill/>
          </a:ln>
          <a:effectLst/>
        </p:spPr>
      </p:pic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68BE20E-C7EC-46D8-8A60-DADBD8624F33}"/>
              </a:ext>
            </a:extLst>
          </p:cNvPr>
          <p:cNvSpPr/>
          <p:nvPr/>
        </p:nvSpPr>
        <p:spPr>
          <a:xfrm>
            <a:off x="4796214" y="6261100"/>
            <a:ext cx="2948943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50ACF4A2-4871-4273-8FDE-B6287F336162}"/>
              </a:ext>
            </a:extLst>
          </p:cNvPr>
          <p:cNvSpPr/>
          <p:nvPr/>
        </p:nvSpPr>
        <p:spPr>
          <a:xfrm>
            <a:off x="4891033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id="{741351F8-A80E-4E94-836B-02BB63C362C8}"/>
              </a:ext>
            </a:extLst>
          </p:cNvPr>
          <p:cNvSpPr/>
          <p:nvPr/>
        </p:nvSpPr>
        <p:spPr>
          <a:xfrm>
            <a:off x="4981520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A8B9877A-3268-4160-8195-BA9CD0241DCB}"/>
              </a:ext>
            </a:extLst>
          </p:cNvPr>
          <p:cNvSpPr/>
          <p:nvPr/>
        </p:nvSpPr>
        <p:spPr>
          <a:xfrm>
            <a:off x="4936276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485155A4-BB16-4212-A4D5-135BB4299A56}"/>
              </a:ext>
            </a:extLst>
          </p:cNvPr>
          <p:cNvSpPr/>
          <p:nvPr/>
        </p:nvSpPr>
        <p:spPr>
          <a:xfrm>
            <a:off x="5755426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984F33B6-2C9F-422E-B455-9331B72DE452}"/>
              </a:ext>
            </a:extLst>
          </p:cNvPr>
          <p:cNvSpPr/>
          <p:nvPr/>
        </p:nvSpPr>
        <p:spPr>
          <a:xfrm rot="2353166">
            <a:off x="5870992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D2A6C6D2-03B4-4066-A30C-13282C1B2971}"/>
              </a:ext>
            </a:extLst>
          </p:cNvPr>
          <p:cNvSpPr/>
          <p:nvPr/>
        </p:nvSpPr>
        <p:spPr>
          <a:xfrm>
            <a:off x="5869727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C4801C85-E285-436F-8922-C0D7B998A22C}"/>
              </a:ext>
            </a:extLst>
          </p:cNvPr>
          <p:cNvGrpSpPr/>
          <p:nvPr/>
        </p:nvGrpSpPr>
        <p:grpSpPr>
          <a:xfrm>
            <a:off x="6105712" y="6342161"/>
            <a:ext cx="386561" cy="363340"/>
            <a:chOff x="5467593" y="6342161"/>
            <a:chExt cx="386561" cy="363340"/>
          </a:xfrm>
        </p:grpSpPr>
        <p:sp>
          <p:nvSpPr>
            <p:cNvPr id="154" name="Прямоугольник: скругленные углы 153">
              <a:extLst>
                <a:ext uri="{FF2B5EF4-FFF2-40B4-BE49-F238E27FC236}">
                  <a16:creationId xmlns:a16="http://schemas.microsoft.com/office/drawing/2014/main" id="{B4C76D2E-92A2-4F71-BD4F-D25BE59C0B85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3E55E31-F849-49CA-AE4A-C1E8681AC2C6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DB81AB6-A9AC-46CB-850C-CA4656A77D3E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0AD3E22A-FE3C-49EB-85E6-B6EC78BC07DC}"/>
              </a:ext>
            </a:extLst>
          </p:cNvPr>
          <p:cNvGrpSpPr/>
          <p:nvPr/>
        </p:nvGrpSpPr>
        <p:grpSpPr>
          <a:xfrm>
            <a:off x="6557718" y="6356153"/>
            <a:ext cx="323849" cy="323850"/>
            <a:chOff x="5919599" y="6356153"/>
            <a:chExt cx="323849" cy="323850"/>
          </a:xfrm>
        </p:grpSpPr>
        <p:sp>
          <p:nvSpPr>
            <p:cNvPr id="158" name="Прямоугольник: скругленные углы 157">
              <a:extLst>
                <a:ext uri="{FF2B5EF4-FFF2-40B4-BE49-F238E27FC236}">
                  <a16:creationId xmlns:a16="http://schemas.microsoft.com/office/drawing/2014/main" id="{EA40CB48-5319-4181-B616-850C30E7336B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41DEEF3A-6F6A-425C-9640-93C35AEDD1EA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61" name="Прямоугольник: скругленные углы 160">
                <a:extLst>
                  <a:ext uri="{FF2B5EF4-FFF2-40B4-BE49-F238E27FC236}">
                    <a16:creationId xmlns:a16="http://schemas.microsoft.com/office/drawing/2014/main" id="{0EB42F37-0A6D-4C62-8917-62FD8D7B5D3F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2" name="Прямоугольник: скругленные углы 161">
                <a:extLst>
                  <a:ext uri="{FF2B5EF4-FFF2-40B4-BE49-F238E27FC236}">
                    <a16:creationId xmlns:a16="http://schemas.microsoft.com/office/drawing/2014/main" id="{50A0FA70-5AAE-4F2D-846D-2DBF69F3CD4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3" name="Прямоугольник: скругленные углы 162">
                <a:extLst>
                  <a:ext uri="{FF2B5EF4-FFF2-40B4-BE49-F238E27FC236}">
                    <a16:creationId xmlns:a16="http://schemas.microsoft.com/office/drawing/2014/main" id="{0054674C-0A4D-483A-846D-55EA5AC3FD36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60" name="Прямоугольник: скругленные углы 159">
              <a:extLst>
                <a:ext uri="{FF2B5EF4-FFF2-40B4-BE49-F238E27FC236}">
                  <a16:creationId xmlns:a16="http://schemas.microsoft.com/office/drawing/2014/main" id="{B880773E-5211-4FEF-A7AC-F5A6C69946AE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4" name="Прямоугольник: скругленные углы 163">
            <a:extLst>
              <a:ext uri="{FF2B5EF4-FFF2-40B4-BE49-F238E27FC236}">
                <a16:creationId xmlns:a16="http://schemas.microsoft.com/office/drawing/2014/main" id="{FE0DB60E-819F-4C0D-B789-4114A38C401B}"/>
              </a:ext>
            </a:extLst>
          </p:cNvPr>
          <p:cNvSpPr/>
          <p:nvPr/>
        </p:nvSpPr>
        <p:spPr>
          <a:xfrm>
            <a:off x="6956369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5" name="Арка 164">
            <a:extLst>
              <a:ext uri="{FF2B5EF4-FFF2-40B4-BE49-F238E27FC236}">
                <a16:creationId xmlns:a16="http://schemas.microsoft.com/office/drawing/2014/main" id="{45A30103-7C99-4F44-9C57-A678D6421E3E}"/>
              </a:ext>
            </a:extLst>
          </p:cNvPr>
          <p:cNvSpPr/>
          <p:nvPr/>
        </p:nvSpPr>
        <p:spPr>
          <a:xfrm>
            <a:off x="7065731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6" name="Прямоугольник: скругленные углы 165">
            <a:extLst>
              <a:ext uri="{FF2B5EF4-FFF2-40B4-BE49-F238E27FC236}">
                <a16:creationId xmlns:a16="http://schemas.microsoft.com/office/drawing/2014/main" id="{3168BFAB-3261-418D-B997-BEE0E9A567CD}"/>
              </a:ext>
            </a:extLst>
          </p:cNvPr>
          <p:cNvSpPr/>
          <p:nvPr/>
        </p:nvSpPr>
        <p:spPr>
          <a:xfrm>
            <a:off x="7006328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Прямоугольник: скругленные углы 166">
            <a:hlinkClick r:id="rId4" action="ppaction://hlinksldjump"/>
            <a:extLst>
              <a:ext uri="{FF2B5EF4-FFF2-40B4-BE49-F238E27FC236}">
                <a16:creationId xmlns:a16="http://schemas.microsoft.com/office/drawing/2014/main" id="{7B54A74A-C348-432E-A5E4-3BE70BACEB58}"/>
              </a:ext>
            </a:extLst>
          </p:cNvPr>
          <p:cNvSpPr/>
          <p:nvPr/>
        </p:nvSpPr>
        <p:spPr>
          <a:xfrm>
            <a:off x="4865109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AF56E3AA-E5D8-4F42-97AF-C200186311A8}"/>
              </a:ext>
            </a:extLst>
          </p:cNvPr>
          <p:cNvGrpSpPr/>
          <p:nvPr/>
        </p:nvGrpSpPr>
        <p:grpSpPr>
          <a:xfrm>
            <a:off x="7328691" y="6350051"/>
            <a:ext cx="335488" cy="349348"/>
            <a:chOff x="6244958" y="4347143"/>
            <a:chExt cx="335488" cy="349348"/>
          </a:xfrm>
        </p:grpSpPr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EA659A46-5B3A-4015-BE6F-EECB1BF2F782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71" name="Прямоугольник: скругленные углы 170">
                <a:extLst>
                  <a:ext uri="{FF2B5EF4-FFF2-40B4-BE49-F238E27FC236}">
                    <a16:creationId xmlns:a16="http://schemas.microsoft.com/office/drawing/2014/main" id="{8C3639B6-62E2-4D1A-AF7B-9240F8898802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3574446-374C-4F23-95DF-ED2B214E890D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57C8338F-3A7C-4723-BD8C-8BACC2A9419B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70" name="Рисунок 169" descr="Музыка">
              <a:extLst>
                <a:ext uri="{FF2B5EF4-FFF2-40B4-BE49-F238E27FC236}">
                  <a16:creationId xmlns:a16="http://schemas.microsoft.com/office/drawing/2014/main" id="{D9619200-8524-422B-AC7F-0911C2724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sp>
        <p:nvSpPr>
          <p:cNvPr id="174" name="Прямоугольник: скругленные углы 173">
            <a:extLst>
              <a:ext uri="{FF2B5EF4-FFF2-40B4-BE49-F238E27FC236}">
                <a16:creationId xmlns:a16="http://schemas.microsoft.com/office/drawing/2014/main" id="{CA23E59C-4A5F-4C1C-9924-DD14682FFB6F}"/>
              </a:ext>
            </a:extLst>
          </p:cNvPr>
          <p:cNvSpPr/>
          <p:nvPr/>
        </p:nvSpPr>
        <p:spPr>
          <a:xfrm>
            <a:off x="7386331" y="6708943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75" name="Прямоугольник: скругленные углы 174">
            <a:hlinkClick r:id="rId12" action="ppaction://hlinksldjump"/>
            <a:extLst>
              <a:ext uri="{FF2B5EF4-FFF2-40B4-BE49-F238E27FC236}">
                <a16:creationId xmlns:a16="http://schemas.microsoft.com/office/drawing/2014/main" id="{609111E4-7898-4909-B6B8-8B5EF8D1A89E}"/>
              </a:ext>
            </a:extLst>
          </p:cNvPr>
          <p:cNvSpPr/>
          <p:nvPr/>
        </p:nvSpPr>
        <p:spPr>
          <a:xfrm>
            <a:off x="6132892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6146" name="Picture 2" descr="Шайлушай: что за мем и почему он популярен">
            <a:extLst>
              <a:ext uri="{FF2B5EF4-FFF2-40B4-BE49-F238E27FC236}">
                <a16:creationId xmlns:a16="http://schemas.microsoft.com/office/drawing/2014/main" id="{A6DC17DE-F8AF-4D77-AEDC-5F7FC94C4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1"/>
          <a:stretch/>
        </p:blipFill>
        <p:spPr bwMode="auto">
          <a:xfrm>
            <a:off x="8212926" y="4366009"/>
            <a:ext cx="767947" cy="72748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Прямоугольник: скругленные углы 175">
            <a:hlinkClick r:id="rId14" action="ppaction://hlinksldjump"/>
            <a:extLst>
              <a:ext uri="{FF2B5EF4-FFF2-40B4-BE49-F238E27FC236}">
                <a16:creationId xmlns:a16="http://schemas.microsoft.com/office/drawing/2014/main" id="{D386F832-F41D-4183-99B1-19296FF36AF9}"/>
              </a:ext>
            </a:extLst>
          </p:cNvPr>
          <p:cNvSpPr/>
          <p:nvPr/>
        </p:nvSpPr>
        <p:spPr>
          <a:xfrm>
            <a:off x="6550567" y="6358930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7" name="Прямоугольник: скругленные углы 176">
            <a:hlinkClick r:id="rId15" action="ppaction://hlinksldjump"/>
            <a:extLst>
              <a:ext uri="{FF2B5EF4-FFF2-40B4-BE49-F238E27FC236}">
                <a16:creationId xmlns:a16="http://schemas.microsoft.com/office/drawing/2014/main" id="{C015480A-E985-4B6D-9C26-E85192DD76F6}"/>
              </a:ext>
            </a:extLst>
          </p:cNvPr>
          <p:cNvSpPr/>
          <p:nvPr/>
        </p:nvSpPr>
        <p:spPr>
          <a:xfrm>
            <a:off x="6936104" y="6351815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7913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F523-8667-4AA9-B966-1C2DFD1A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9" t="35509" r="40473" b="30806"/>
          <a:stretch/>
        </p:blipFill>
        <p:spPr>
          <a:xfrm>
            <a:off x="5261811" y="2301842"/>
            <a:ext cx="1890772" cy="1898683"/>
          </a:xfrm>
          <a:prstGeom prst="ellipse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F4C84E9-3B2B-4F39-AB3A-9D058C0508B4}"/>
              </a:ext>
            </a:extLst>
          </p:cNvPr>
          <p:cNvGrpSpPr/>
          <p:nvPr/>
        </p:nvGrpSpPr>
        <p:grpSpPr>
          <a:xfrm>
            <a:off x="5938255" y="5103719"/>
            <a:ext cx="580953" cy="584200"/>
            <a:chOff x="5749997" y="5229225"/>
            <a:chExt cx="914400" cy="914400"/>
          </a:xfrm>
        </p:grpSpPr>
        <p:sp>
          <p:nvSpPr>
            <p:cNvPr id="2" name="Круг: прозрачная заливка 1">
              <a:extLst>
                <a:ext uri="{FF2B5EF4-FFF2-40B4-BE49-F238E27FC236}">
                  <a16:creationId xmlns:a16="http://schemas.microsoft.com/office/drawing/2014/main" id="{96DCCBB6-68EC-44E3-8738-3742A60EF9EE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don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Арка 2">
              <a:extLst>
                <a:ext uri="{FF2B5EF4-FFF2-40B4-BE49-F238E27FC236}">
                  <a16:creationId xmlns:a16="http://schemas.microsoft.com/office/drawing/2014/main" id="{5727D4C1-6B95-4314-9A2D-CC857957C21A}"/>
                </a:ext>
              </a:extLst>
            </p:cNvPr>
            <p:cNvSpPr/>
            <p:nvPr/>
          </p:nvSpPr>
          <p:spPr>
            <a:xfrm>
              <a:off x="5749997" y="5229225"/>
              <a:ext cx="914400" cy="914400"/>
            </a:xfrm>
            <a:prstGeom prst="blockArc">
              <a:avLst>
                <a:gd name="adj1" fmla="val 10800000"/>
                <a:gd name="adj2" fmla="val 21527254"/>
                <a:gd name="adj3" fmla="val 0"/>
              </a:avLst>
            </a:prstGeom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610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Tm="3000">
        <p159:morph option="byObject"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814886" y="6261100"/>
            <a:ext cx="2638425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4905375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4995862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4950618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769768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885334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884069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120054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572060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6970711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080073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020670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7:01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4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879451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3009900" y="1045835"/>
            <a:ext cx="6476622" cy="5000870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5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9058275" y="1179094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3138864" y="1127985"/>
            <a:ext cx="165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Музыка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pic>
        <p:nvPicPr>
          <p:cNvPr id="3" name="Мультимедиа в Интернете 2" title="Jetta - I'd Love to Change the World (Matstubs Remix)">
            <a:hlinkClick r:id="" action="ppaction://media"/>
            <a:extLst>
              <a:ext uri="{FF2B5EF4-FFF2-40B4-BE49-F238E27FC236}">
                <a16:creationId xmlns:a16="http://schemas.microsoft.com/office/drawing/2014/main" id="{73EE5522-645C-457A-B3C3-1AA6652698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883179" y="1694753"/>
            <a:ext cx="4274982" cy="2415365"/>
          </a:xfrm>
          <a:prstGeom prst="roundRect">
            <a:avLst>
              <a:gd name="adj" fmla="val 31103"/>
            </a:avLst>
          </a:prstGeom>
          <a:ln>
            <a:noFill/>
          </a:ln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AA9A61-D721-4F1E-AC48-A2E96D2161F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80" r="3717"/>
          <a:stretch/>
        </p:blipFill>
        <p:spPr>
          <a:xfrm>
            <a:off x="3344543" y="1579467"/>
            <a:ext cx="1169710" cy="1178108"/>
          </a:xfrm>
          <a:prstGeom prst="ellipse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966E8C0-CD0A-4EFE-806F-959BA68D02D6}"/>
              </a:ext>
            </a:extLst>
          </p:cNvPr>
          <p:cNvSpPr txBox="1"/>
          <p:nvPr/>
        </p:nvSpPr>
        <p:spPr>
          <a:xfrm>
            <a:off x="3100723" y="2843459"/>
            <a:ext cx="16573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dirty="0">
                <a:solidFill>
                  <a:schemeClr val="bg1"/>
                </a:solidFill>
                <a:effectLst/>
                <a:latin typeface="+mj-lt"/>
              </a:rPr>
              <a:t>Jetta - I'd Love to Change the World</a:t>
            </a:r>
          </a:p>
        </p:txBody>
      </p:sp>
      <p:sp>
        <p:nvSpPr>
          <p:cNvPr id="2" name="Стрелка: влево 1">
            <a:hlinkClick r:id="rId11" action="ppaction://hlinksldjump"/>
            <a:extLst>
              <a:ext uri="{FF2B5EF4-FFF2-40B4-BE49-F238E27FC236}">
                <a16:creationId xmlns:a16="http://schemas.microsoft.com/office/drawing/2014/main" id="{6DF98348-B4B6-4A98-871A-1566901BCC0E}"/>
              </a:ext>
            </a:extLst>
          </p:cNvPr>
          <p:cNvSpPr/>
          <p:nvPr/>
        </p:nvSpPr>
        <p:spPr>
          <a:xfrm>
            <a:off x="3518694" y="3776977"/>
            <a:ext cx="702469" cy="589032"/>
          </a:xfrm>
          <a:prstGeom prst="leftArrow">
            <a:avLst>
              <a:gd name="adj1" fmla="val 7956"/>
              <a:gd name="adj2" fmla="val 65975"/>
            </a:avLst>
          </a:prstGeom>
          <a:solidFill>
            <a:schemeClr val="bg1"/>
          </a:solidFill>
          <a:ln w="762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77230843-A440-4C04-97ED-D83D08187EAB}"/>
              </a:ext>
            </a:extLst>
          </p:cNvPr>
          <p:cNvSpPr/>
          <p:nvPr/>
        </p:nvSpPr>
        <p:spPr>
          <a:xfrm>
            <a:off x="4796214" y="6261100"/>
            <a:ext cx="2948943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F564AF72-01E5-4BC8-9F83-DCDEA67B04BF}"/>
              </a:ext>
            </a:extLst>
          </p:cNvPr>
          <p:cNvSpPr/>
          <p:nvPr/>
        </p:nvSpPr>
        <p:spPr>
          <a:xfrm>
            <a:off x="4891033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id="{2606BCE6-4303-40F6-865E-F6745504997C}"/>
              </a:ext>
            </a:extLst>
          </p:cNvPr>
          <p:cNvSpPr/>
          <p:nvPr/>
        </p:nvSpPr>
        <p:spPr>
          <a:xfrm>
            <a:off x="4981520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EB044F67-A0A6-449E-AEFC-DC886D6642CD}"/>
              </a:ext>
            </a:extLst>
          </p:cNvPr>
          <p:cNvSpPr/>
          <p:nvPr/>
        </p:nvSpPr>
        <p:spPr>
          <a:xfrm>
            <a:off x="4936276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CC087802-D3D7-4278-9E1B-206E39D35E4F}"/>
              </a:ext>
            </a:extLst>
          </p:cNvPr>
          <p:cNvSpPr/>
          <p:nvPr/>
        </p:nvSpPr>
        <p:spPr>
          <a:xfrm>
            <a:off x="5755426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EE4E1C5-DA40-44CA-A41D-A1B4960A3260}"/>
              </a:ext>
            </a:extLst>
          </p:cNvPr>
          <p:cNvSpPr/>
          <p:nvPr/>
        </p:nvSpPr>
        <p:spPr>
          <a:xfrm rot="2353166">
            <a:off x="5870992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E8D5CD8F-590F-4A1A-A1F5-1C669A1301FA}"/>
              </a:ext>
            </a:extLst>
          </p:cNvPr>
          <p:cNvSpPr/>
          <p:nvPr/>
        </p:nvSpPr>
        <p:spPr>
          <a:xfrm>
            <a:off x="5869727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1375FCDA-B54F-4FE3-91DD-BC9EE979E9B7}"/>
              </a:ext>
            </a:extLst>
          </p:cNvPr>
          <p:cNvGrpSpPr/>
          <p:nvPr/>
        </p:nvGrpSpPr>
        <p:grpSpPr>
          <a:xfrm>
            <a:off x="6105712" y="6342161"/>
            <a:ext cx="386561" cy="363340"/>
            <a:chOff x="5467593" y="6342161"/>
            <a:chExt cx="386561" cy="363340"/>
          </a:xfrm>
        </p:grpSpPr>
        <p:sp>
          <p:nvSpPr>
            <p:cNvPr id="154" name="Прямоугольник: скругленные углы 153">
              <a:extLst>
                <a:ext uri="{FF2B5EF4-FFF2-40B4-BE49-F238E27FC236}">
                  <a16:creationId xmlns:a16="http://schemas.microsoft.com/office/drawing/2014/main" id="{BD14573D-4A6A-4778-B29C-953B1210A42B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5069EE6E-1385-488F-A132-D7C270A329D1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6516104-5343-4840-B8DD-CD580D336E89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9B15ED33-E44C-4AB4-B403-D4758EC9BE87}"/>
              </a:ext>
            </a:extLst>
          </p:cNvPr>
          <p:cNvGrpSpPr/>
          <p:nvPr/>
        </p:nvGrpSpPr>
        <p:grpSpPr>
          <a:xfrm>
            <a:off x="6557718" y="6356153"/>
            <a:ext cx="323849" cy="323850"/>
            <a:chOff x="5919599" y="6356153"/>
            <a:chExt cx="323849" cy="323850"/>
          </a:xfrm>
        </p:grpSpPr>
        <p:sp>
          <p:nvSpPr>
            <p:cNvPr id="158" name="Прямоугольник: скругленные углы 157">
              <a:extLst>
                <a:ext uri="{FF2B5EF4-FFF2-40B4-BE49-F238E27FC236}">
                  <a16:creationId xmlns:a16="http://schemas.microsoft.com/office/drawing/2014/main" id="{7286CE80-2A88-4685-A838-1E578A6BA8B1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269B7753-7CDA-42C8-BD46-A6659CEAE084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61" name="Прямоугольник: скругленные углы 160">
                <a:extLst>
                  <a:ext uri="{FF2B5EF4-FFF2-40B4-BE49-F238E27FC236}">
                    <a16:creationId xmlns:a16="http://schemas.microsoft.com/office/drawing/2014/main" id="{42B42DC9-711C-47F4-9734-C8CA2F56944C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2" name="Прямоугольник: скругленные углы 161">
                <a:extLst>
                  <a:ext uri="{FF2B5EF4-FFF2-40B4-BE49-F238E27FC236}">
                    <a16:creationId xmlns:a16="http://schemas.microsoft.com/office/drawing/2014/main" id="{2B6FD02F-D0C9-4C34-9826-DB05034B958D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3" name="Прямоугольник: скругленные углы 162">
                <a:extLst>
                  <a:ext uri="{FF2B5EF4-FFF2-40B4-BE49-F238E27FC236}">
                    <a16:creationId xmlns:a16="http://schemas.microsoft.com/office/drawing/2014/main" id="{C27EBD0B-3F8A-4832-82A7-3A863FAFDF6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60" name="Прямоугольник: скругленные углы 159">
              <a:extLst>
                <a:ext uri="{FF2B5EF4-FFF2-40B4-BE49-F238E27FC236}">
                  <a16:creationId xmlns:a16="http://schemas.microsoft.com/office/drawing/2014/main" id="{48F69952-1346-4BCF-B15D-370E24E71B89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4" name="Прямоугольник: скругленные углы 163">
            <a:extLst>
              <a:ext uri="{FF2B5EF4-FFF2-40B4-BE49-F238E27FC236}">
                <a16:creationId xmlns:a16="http://schemas.microsoft.com/office/drawing/2014/main" id="{1B3E6557-6A36-4994-8EFB-E4339FF4946D}"/>
              </a:ext>
            </a:extLst>
          </p:cNvPr>
          <p:cNvSpPr/>
          <p:nvPr/>
        </p:nvSpPr>
        <p:spPr>
          <a:xfrm>
            <a:off x="6956369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5" name="Арка 164">
            <a:extLst>
              <a:ext uri="{FF2B5EF4-FFF2-40B4-BE49-F238E27FC236}">
                <a16:creationId xmlns:a16="http://schemas.microsoft.com/office/drawing/2014/main" id="{E1FBBF13-BE62-4F45-A1E5-EA5E14ACBC36}"/>
              </a:ext>
            </a:extLst>
          </p:cNvPr>
          <p:cNvSpPr/>
          <p:nvPr/>
        </p:nvSpPr>
        <p:spPr>
          <a:xfrm>
            <a:off x="7065731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6" name="Прямоугольник: скругленные углы 165">
            <a:extLst>
              <a:ext uri="{FF2B5EF4-FFF2-40B4-BE49-F238E27FC236}">
                <a16:creationId xmlns:a16="http://schemas.microsoft.com/office/drawing/2014/main" id="{92278B51-8086-4319-8799-4EC02842F51E}"/>
              </a:ext>
            </a:extLst>
          </p:cNvPr>
          <p:cNvSpPr/>
          <p:nvPr/>
        </p:nvSpPr>
        <p:spPr>
          <a:xfrm>
            <a:off x="7006328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Прямоугольник: скругленные углы 166">
            <a:hlinkClick r:id="rId4" action="ppaction://hlinksldjump"/>
            <a:extLst>
              <a:ext uri="{FF2B5EF4-FFF2-40B4-BE49-F238E27FC236}">
                <a16:creationId xmlns:a16="http://schemas.microsoft.com/office/drawing/2014/main" id="{7B461701-55E5-481B-8F32-85C1B0F5FEA8}"/>
              </a:ext>
            </a:extLst>
          </p:cNvPr>
          <p:cNvSpPr/>
          <p:nvPr/>
        </p:nvSpPr>
        <p:spPr>
          <a:xfrm>
            <a:off x="4865109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06D8E183-7A5B-4993-B775-D20B38B0FB8D}"/>
              </a:ext>
            </a:extLst>
          </p:cNvPr>
          <p:cNvGrpSpPr/>
          <p:nvPr/>
        </p:nvGrpSpPr>
        <p:grpSpPr>
          <a:xfrm>
            <a:off x="7328691" y="6350051"/>
            <a:ext cx="335488" cy="349348"/>
            <a:chOff x="6244958" y="4347143"/>
            <a:chExt cx="335488" cy="349348"/>
          </a:xfrm>
        </p:grpSpPr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FF285DE2-232F-47F3-8CA7-F38090ADB040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71" name="Прямоугольник: скругленные углы 170">
                <a:extLst>
                  <a:ext uri="{FF2B5EF4-FFF2-40B4-BE49-F238E27FC236}">
                    <a16:creationId xmlns:a16="http://schemas.microsoft.com/office/drawing/2014/main" id="{7866E818-BEC0-41F7-9283-351628110408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038D599D-559B-4295-8AA5-C77149BC9B6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32E4370-3905-4A9D-8A42-05B9B2814176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70" name="Рисунок 169" descr="Музыка">
              <a:extLst>
                <a:ext uri="{FF2B5EF4-FFF2-40B4-BE49-F238E27FC236}">
                  <a16:creationId xmlns:a16="http://schemas.microsoft.com/office/drawing/2014/main" id="{1EB464A7-868A-477F-AC4E-19B5DAE3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sp>
        <p:nvSpPr>
          <p:cNvPr id="174" name="Прямоугольник: скругленные углы 173">
            <a:extLst>
              <a:ext uri="{FF2B5EF4-FFF2-40B4-BE49-F238E27FC236}">
                <a16:creationId xmlns:a16="http://schemas.microsoft.com/office/drawing/2014/main" id="{59247F45-A5D4-4180-A642-9ADAF7879229}"/>
              </a:ext>
            </a:extLst>
          </p:cNvPr>
          <p:cNvSpPr/>
          <p:nvPr/>
        </p:nvSpPr>
        <p:spPr>
          <a:xfrm>
            <a:off x="7386331" y="6708943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75" name="Прямоугольник: скругленные углы 174">
            <a:hlinkClick r:id="rId12" action="ppaction://hlinksldjump"/>
            <a:extLst>
              <a:ext uri="{FF2B5EF4-FFF2-40B4-BE49-F238E27FC236}">
                <a16:creationId xmlns:a16="http://schemas.microsoft.com/office/drawing/2014/main" id="{E39D9FBD-7F51-44FE-8FCE-1682DD9BF559}"/>
              </a:ext>
            </a:extLst>
          </p:cNvPr>
          <p:cNvSpPr/>
          <p:nvPr/>
        </p:nvSpPr>
        <p:spPr>
          <a:xfrm>
            <a:off x="6132892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6" name="Прямоугольник: скругленные углы 175">
            <a:hlinkClick r:id="rId13" action="ppaction://hlinksldjump"/>
            <a:extLst>
              <a:ext uri="{FF2B5EF4-FFF2-40B4-BE49-F238E27FC236}">
                <a16:creationId xmlns:a16="http://schemas.microsoft.com/office/drawing/2014/main" id="{E470FEEE-82E1-435C-9927-0DFAFA1FD68A}"/>
              </a:ext>
            </a:extLst>
          </p:cNvPr>
          <p:cNvSpPr/>
          <p:nvPr/>
        </p:nvSpPr>
        <p:spPr>
          <a:xfrm>
            <a:off x="6550567" y="6358930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7" name="Прямоугольник: скругленные углы 176">
            <a:hlinkClick r:id="rId14" action="ppaction://hlinksldjump"/>
            <a:extLst>
              <a:ext uri="{FF2B5EF4-FFF2-40B4-BE49-F238E27FC236}">
                <a16:creationId xmlns:a16="http://schemas.microsoft.com/office/drawing/2014/main" id="{C9ACCFA1-DE98-4EFB-A5E3-1D7561F9E420}"/>
              </a:ext>
            </a:extLst>
          </p:cNvPr>
          <p:cNvSpPr/>
          <p:nvPr/>
        </p:nvSpPr>
        <p:spPr>
          <a:xfrm>
            <a:off x="6936104" y="6351815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9772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917560" y="6261100"/>
            <a:ext cx="2557086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5012378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5102865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5057621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876771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992337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991072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227057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679063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7077714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187076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127673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7:01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3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986454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3859731" y="1045835"/>
            <a:ext cx="4776960" cy="4565166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4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8230119" y="1192001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3967539" y="1127985"/>
            <a:ext cx="165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Магазин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sp>
        <p:nvSpPr>
          <p:cNvPr id="34" name="Прямоугольник 33">
            <a:hlinkClick r:id="rId8" action="ppaction://hlinksldjump"/>
            <a:extLst>
              <a:ext uri="{FF2B5EF4-FFF2-40B4-BE49-F238E27FC236}">
                <a16:creationId xmlns:a16="http://schemas.microsoft.com/office/drawing/2014/main" id="{F3A8C2E5-2509-4A7E-A895-4CC1806AA31B}"/>
              </a:ext>
            </a:extLst>
          </p:cNvPr>
          <p:cNvSpPr/>
          <p:nvPr/>
        </p:nvSpPr>
        <p:spPr>
          <a:xfrm>
            <a:off x="3293268" y="2190750"/>
            <a:ext cx="1502946" cy="18764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>
            <a:hlinkClick r:id="rId9" action="ppaction://hlinksldjump"/>
            <a:extLst>
              <a:ext uri="{FF2B5EF4-FFF2-40B4-BE49-F238E27FC236}">
                <a16:creationId xmlns:a16="http://schemas.microsoft.com/office/drawing/2014/main" id="{4CF516FB-2CDC-485E-9A6B-EC5CFE7637E3}"/>
              </a:ext>
            </a:extLst>
          </p:cNvPr>
          <p:cNvSpPr/>
          <p:nvPr/>
        </p:nvSpPr>
        <p:spPr>
          <a:xfrm>
            <a:off x="4860028" y="2227285"/>
            <a:ext cx="1502946" cy="18764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712FB920-4B5A-4EA8-80DA-D8E1BC158142}"/>
              </a:ext>
            </a:extLst>
          </p:cNvPr>
          <p:cNvSpPr/>
          <p:nvPr/>
        </p:nvSpPr>
        <p:spPr>
          <a:xfrm>
            <a:off x="7130335" y="6708943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58" name="Прямоугольник: скругленные углы 157">
            <a:hlinkClick r:id="rId10" action="ppaction://hlinksldjump"/>
            <a:extLst>
              <a:ext uri="{FF2B5EF4-FFF2-40B4-BE49-F238E27FC236}">
                <a16:creationId xmlns:a16="http://schemas.microsoft.com/office/drawing/2014/main" id="{A0631CE2-8157-495E-80EB-C7075471EDF5}"/>
              </a:ext>
            </a:extLst>
          </p:cNvPr>
          <p:cNvSpPr/>
          <p:nvPr/>
        </p:nvSpPr>
        <p:spPr>
          <a:xfrm>
            <a:off x="6254237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020C4BBC-E262-4BF6-BF3F-46D472E981A7}"/>
              </a:ext>
            </a:extLst>
          </p:cNvPr>
          <p:cNvSpPr/>
          <p:nvPr/>
        </p:nvSpPr>
        <p:spPr>
          <a:xfrm>
            <a:off x="5677311" y="2587918"/>
            <a:ext cx="1086642" cy="841773"/>
          </a:xfrm>
          <a:prstGeom prst="triangle">
            <a:avLst/>
          </a:prstGeom>
          <a:gradFill>
            <a:gsLst>
              <a:gs pos="0">
                <a:srgbClr val="FFFF00"/>
              </a:gs>
              <a:gs pos="67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7B478F4-0D60-4761-8639-94F6386F1CB5}"/>
              </a:ext>
            </a:extLst>
          </p:cNvPr>
          <p:cNvSpPr txBox="1"/>
          <p:nvPr/>
        </p:nvSpPr>
        <p:spPr>
          <a:xfrm>
            <a:off x="6042495" y="2736293"/>
            <a:ext cx="1657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!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DF124D7-384F-439C-A493-9BADB7F97CA7}"/>
              </a:ext>
            </a:extLst>
          </p:cNvPr>
          <p:cNvSpPr txBox="1"/>
          <p:nvPr/>
        </p:nvSpPr>
        <p:spPr>
          <a:xfrm>
            <a:off x="4771044" y="3520876"/>
            <a:ext cx="2859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Ошибка с серверами!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0" name="Прямоугольник: скругленные углы 159">
            <a:hlinkClick r:id="rId11" action="ppaction://hlinksldjump"/>
            <a:extLst>
              <a:ext uri="{FF2B5EF4-FFF2-40B4-BE49-F238E27FC236}">
                <a16:creationId xmlns:a16="http://schemas.microsoft.com/office/drawing/2014/main" id="{9FA9BDF1-CB9D-4514-9B60-C65D16295989}"/>
              </a:ext>
            </a:extLst>
          </p:cNvPr>
          <p:cNvSpPr/>
          <p:nvPr/>
        </p:nvSpPr>
        <p:spPr>
          <a:xfrm>
            <a:off x="6636433" y="6344542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3551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917560" y="6261100"/>
            <a:ext cx="2557086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5012378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5102865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5057621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876771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992337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991072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227057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679063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7077714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187076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127673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7:01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3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986454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2285244" y="1045835"/>
            <a:ext cx="7925934" cy="4565166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4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9782931" y="1192001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2464593" y="1127985"/>
            <a:ext cx="249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Мой компьютер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712FB920-4B5A-4EA8-80DA-D8E1BC158142}"/>
              </a:ext>
            </a:extLst>
          </p:cNvPr>
          <p:cNvSpPr/>
          <p:nvPr/>
        </p:nvSpPr>
        <p:spPr>
          <a:xfrm>
            <a:off x="6725941" y="6708943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58" name="Прямоугольник: скругленные углы 157">
            <a:hlinkClick r:id="rId8" action="ppaction://hlinksldjump"/>
            <a:extLst>
              <a:ext uri="{FF2B5EF4-FFF2-40B4-BE49-F238E27FC236}">
                <a16:creationId xmlns:a16="http://schemas.microsoft.com/office/drawing/2014/main" id="{A0631CE2-8157-495E-80EB-C7075471EDF5}"/>
              </a:ext>
            </a:extLst>
          </p:cNvPr>
          <p:cNvSpPr/>
          <p:nvPr/>
        </p:nvSpPr>
        <p:spPr>
          <a:xfrm>
            <a:off x="6254237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D6D4556-04A0-441F-A9BA-3C6530D379E1}"/>
              </a:ext>
            </a:extLst>
          </p:cNvPr>
          <p:cNvGrpSpPr/>
          <p:nvPr/>
        </p:nvGrpSpPr>
        <p:grpSpPr>
          <a:xfrm>
            <a:off x="2523746" y="1774190"/>
            <a:ext cx="1006063" cy="661353"/>
            <a:chOff x="3915981" y="1800860"/>
            <a:chExt cx="1006063" cy="661353"/>
          </a:xfrm>
        </p:grpSpPr>
        <p:sp>
          <p:nvSpPr>
            <p:cNvPr id="91" name="Трапеция 90">
              <a:extLst>
                <a:ext uri="{FF2B5EF4-FFF2-40B4-BE49-F238E27FC236}">
                  <a16:creationId xmlns:a16="http://schemas.microsoft.com/office/drawing/2014/main" id="{EBF33269-0DEF-431A-B199-611902FC3E81}"/>
                </a:ext>
              </a:extLst>
            </p:cNvPr>
            <p:cNvSpPr/>
            <p:nvPr/>
          </p:nvSpPr>
          <p:spPr>
            <a:xfrm>
              <a:off x="3915981" y="1800860"/>
              <a:ext cx="1006063" cy="579199"/>
            </a:xfrm>
            <a:prstGeom prst="trapezoid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F28AE286-74F9-43A5-BF4A-D3DB06758241}"/>
                </a:ext>
              </a:extLst>
            </p:cNvPr>
            <p:cNvSpPr/>
            <p:nvPr/>
          </p:nvSpPr>
          <p:spPr>
            <a:xfrm>
              <a:off x="3915981" y="2297906"/>
              <a:ext cx="1006063" cy="164307"/>
            </a:xfrm>
            <a:prstGeom prst="roundRect">
              <a:avLst>
                <a:gd name="adj" fmla="val 50000"/>
              </a:avLst>
            </a:prstGeom>
            <a:solidFill>
              <a:srgbClr val="353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835D37D9-8509-4FF4-B5B3-EE90E36C4AFA}"/>
                </a:ext>
              </a:extLst>
            </p:cNvPr>
            <p:cNvSpPr/>
            <p:nvPr/>
          </p:nvSpPr>
          <p:spPr>
            <a:xfrm>
              <a:off x="3969031" y="2325057"/>
              <a:ext cx="115475" cy="11000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15CF0BF4-5586-4D6B-B102-819AD2FD956C}"/>
              </a:ext>
            </a:extLst>
          </p:cNvPr>
          <p:cNvSpPr txBox="1"/>
          <p:nvPr/>
        </p:nvSpPr>
        <p:spPr>
          <a:xfrm>
            <a:off x="2725608" y="2422645"/>
            <a:ext cx="1364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SSD</a:t>
            </a:r>
          </a:p>
        </p:txBody>
      </p:sp>
      <p:sp>
        <p:nvSpPr>
          <p:cNvPr id="151" name="Прямоугольник: скругленные углы 15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6F7425-C3E4-42DC-B194-0AFF59DB0F8E}"/>
              </a:ext>
            </a:extLst>
          </p:cNvPr>
          <p:cNvSpPr/>
          <p:nvPr/>
        </p:nvSpPr>
        <p:spPr>
          <a:xfrm>
            <a:off x="2405270" y="1643007"/>
            <a:ext cx="1364457" cy="1233544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4" name="Прямоугольник: скругленные углы 153">
            <a:hlinkClick r:id="rId9" action="ppaction://hlinksldjump"/>
            <a:extLst>
              <a:ext uri="{FF2B5EF4-FFF2-40B4-BE49-F238E27FC236}">
                <a16:creationId xmlns:a16="http://schemas.microsoft.com/office/drawing/2014/main" id="{0A0F6F52-6479-4413-822B-E21B9A5D84B0}"/>
              </a:ext>
            </a:extLst>
          </p:cNvPr>
          <p:cNvSpPr/>
          <p:nvPr/>
        </p:nvSpPr>
        <p:spPr>
          <a:xfrm>
            <a:off x="6983565" y="6324174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3061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917560" y="6261100"/>
            <a:ext cx="2557086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5012378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5102865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5057621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876771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992337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991072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227057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679063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7077714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187076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127673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6:59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3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986454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2285244" y="1045835"/>
            <a:ext cx="7925934" cy="4565166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4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9782931" y="1192001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2464593" y="1127985"/>
            <a:ext cx="249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Мой компьютер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712FB920-4B5A-4EA8-80DA-D8E1BC158142}"/>
              </a:ext>
            </a:extLst>
          </p:cNvPr>
          <p:cNvSpPr/>
          <p:nvPr/>
        </p:nvSpPr>
        <p:spPr>
          <a:xfrm>
            <a:off x="6725941" y="6708943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58" name="Прямоугольник: скругленные углы 157">
            <a:hlinkClick r:id="rId8" action="ppaction://hlinksldjump"/>
            <a:extLst>
              <a:ext uri="{FF2B5EF4-FFF2-40B4-BE49-F238E27FC236}">
                <a16:creationId xmlns:a16="http://schemas.microsoft.com/office/drawing/2014/main" id="{A0631CE2-8157-495E-80EB-C7075471EDF5}"/>
              </a:ext>
            </a:extLst>
          </p:cNvPr>
          <p:cNvSpPr/>
          <p:nvPr/>
        </p:nvSpPr>
        <p:spPr>
          <a:xfrm>
            <a:off x="6254237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40323A4-63D1-4441-800D-94F1923D7BB0}"/>
              </a:ext>
            </a:extLst>
          </p:cNvPr>
          <p:cNvGrpSpPr/>
          <p:nvPr/>
        </p:nvGrpSpPr>
        <p:grpSpPr>
          <a:xfrm>
            <a:off x="2636520" y="1579467"/>
            <a:ext cx="815340" cy="753180"/>
            <a:chOff x="3124200" y="1730940"/>
            <a:chExt cx="1600200" cy="1583760"/>
          </a:xfrm>
        </p:grpSpPr>
        <p:sp>
          <p:nvSpPr>
            <p:cNvPr id="149" name="Прямоугольник: скругленные углы 148">
              <a:extLst>
                <a:ext uri="{FF2B5EF4-FFF2-40B4-BE49-F238E27FC236}">
                  <a16:creationId xmlns:a16="http://schemas.microsoft.com/office/drawing/2014/main" id="{1D39C112-9D6E-4FDE-97B1-077830D17565}"/>
                </a:ext>
              </a:extLst>
            </p:cNvPr>
            <p:cNvSpPr/>
            <p:nvPr/>
          </p:nvSpPr>
          <p:spPr>
            <a:xfrm>
              <a:off x="3124200" y="1730940"/>
              <a:ext cx="845820" cy="80652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28E266B3-65F5-4033-8D7E-ED2684DD1478}"/>
                </a:ext>
              </a:extLst>
            </p:cNvPr>
            <p:cNvSpPr/>
            <p:nvPr/>
          </p:nvSpPr>
          <p:spPr>
            <a:xfrm>
              <a:off x="3124200" y="2042160"/>
              <a:ext cx="1600200" cy="127254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2C3AABE6-C14D-4426-8C79-8FC07055B971}"/>
              </a:ext>
            </a:extLst>
          </p:cNvPr>
          <p:cNvSpPr txBox="1"/>
          <p:nvPr/>
        </p:nvSpPr>
        <p:spPr>
          <a:xfrm>
            <a:off x="2554801" y="2378136"/>
            <a:ext cx="1025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SYSTEM</a:t>
            </a:r>
          </a:p>
        </p:txBody>
      </p: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2740D501-0728-4ECB-BE06-D5FA82B2EE4D}"/>
              </a:ext>
            </a:extLst>
          </p:cNvPr>
          <p:cNvGrpSpPr/>
          <p:nvPr/>
        </p:nvGrpSpPr>
        <p:grpSpPr>
          <a:xfrm>
            <a:off x="3729710" y="1574856"/>
            <a:ext cx="815340" cy="753180"/>
            <a:chOff x="3124200" y="1730940"/>
            <a:chExt cx="1600200" cy="1583760"/>
          </a:xfrm>
        </p:grpSpPr>
        <p:sp>
          <p:nvSpPr>
            <p:cNvPr id="154" name="Прямоугольник: скругленные углы 153">
              <a:extLst>
                <a:ext uri="{FF2B5EF4-FFF2-40B4-BE49-F238E27FC236}">
                  <a16:creationId xmlns:a16="http://schemas.microsoft.com/office/drawing/2014/main" id="{5E4C03DB-53B5-443B-B079-FE76F0054D37}"/>
                </a:ext>
              </a:extLst>
            </p:cNvPr>
            <p:cNvSpPr/>
            <p:nvPr/>
          </p:nvSpPr>
          <p:spPr>
            <a:xfrm>
              <a:off x="3124200" y="1730940"/>
              <a:ext cx="845820" cy="80652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: скругленные углы 154">
              <a:extLst>
                <a:ext uri="{FF2B5EF4-FFF2-40B4-BE49-F238E27FC236}">
                  <a16:creationId xmlns:a16="http://schemas.microsoft.com/office/drawing/2014/main" id="{E369241E-68D9-473A-ABDA-0203E3C9BA82}"/>
                </a:ext>
              </a:extLst>
            </p:cNvPr>
            <p:cNvSpPr/>
            <p:nvPr/>
          </p:nvSpPr>
          <p:spPr>
            <a:xfrm>
              <a:off x="3124200" y="2042160"/>
              <a:ext cx="1600200" cy="127254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3C4877C8-BD1E-4963-AD2A-8C24918A3BE1}"/>
              </a:ext>
            </a:extLst>
          </p:cNvPr>
          <p:cNvSpPr txBox="1"/>
          <p:nvPr/>
        </p:nvSpPr>
        <p:spPr>
          <a:xfrm>
            <a:off x="3647991" y="2373525"/>
            <a:ext cx="1025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Users</a:t>
            </a: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4EA987BF-46AD-4CD3-B9A0-1A764E32F584}"/>
              </a:ext>
            </a:extLst>
          </p:cNvPr>
          <p:cNvGrpSpPr/>
          <p:nvPr/>
        </p:nvGrpSpPr>
        <p:grpSpPr>
          <a:xfrm>
            <a:off x="4875663" y="1572866"/>
            <a:ext cx="815340" cy="753180"/>
            <a:chOff x="3124200" y="1730940"/>
            <a:chExt cx="1600200" cy="1583760"/>
          </a:xfrm>
        </p:grpSpPr>
        <p:sp>
          <p:nvSpPr>
            <p:cNvPr id="160" name="Прямоугольник: скругленные углы 159">
              <a:extLst>
                <a:ext uri="{FF2B5EF4-FFF2-40B4-BE49-F238E27FC236}">
                  <a16:creationId xmlns:a16="http://schemas.microsoft.com/office/drawing/2014/main" id="{B87F1E25-32B7-46F6-A919-8E4B4B1B8219}"/>
                </a:ext>
              </a:extLst>
            </p:cNvPr>
            <p:cNvSpPr/>
            <p:nvPr/>
          </p:nvSpPr>
          <p:spPr>
            <a:xfrm>
              <a:off x="3124200" y="1730940"/>
              <a:ext cx="845820" cy="80652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: скругленные углы 160">
              <a:extLst>
                <a:ext uri="{FF2B5EF4-FFF2-40B4-BE49-F238E27FC236}">
                  <a16:creationId xmlns:a16="http://schemas.microsoft.com/office/drawing/2014/main" id="{5CF541DB-90A6-44C7-8AED-E1DD45B9870E}"/>
                </a:ext>
              </a:extLst>
            </p:cNvPr>
            <p:cNvSpPr/>
            <p:nvPr/>
          </p:nvSpPr>
          <p:spPr>
            <a:xfrm>
              <a:off x="3124200" y="2042160"/>
              <a:ext cx="1600200" cy="127254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89D8905-B83F-4739-A7E2-B4A47F2A699E}"/>
              </a:ext>
            </a:extLst>
          </p:cNvPr>
          <p:cNvSpPr txBox="1"/>
          <p:nvPr/>
        </p:nvSpPr>
        <p:spPr>
          <a:xfrm>
            <a:off x="4593447" y="2393562"/>
            <a:ext cx="14936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Program Files</a:t>
            </a:r>
          </a:p>
        </p:txBody>
      </p:sp>
      <p:sp>
        <p:nvSpPr>
          <p:cNvPr id="167" name="Прямоугольник: скругленные углы 16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981EAF-8AB1-4AC7-BA15-4BCA0B7A9D31}"/>
              </a:ext>
            </a:extLst>
          </p:cNvPr>
          <p:cNvSpPr/>
          <p:nvPr/>
        </p:nvSpPr>
        <p:spPr>
          <a:xfrm>
            <a:off x="2405270" y="1557610"/>
            <a:ext cx="3542941" cy="114282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1329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917560" y="6261100"/>
            <a:ext cx="2557086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5012378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5102865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5057621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876771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992337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991072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227057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679063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7077714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187076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127673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6:59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4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986454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2285244" y="1045835"/>
            <a:ext cx="7925934" cy="4565166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5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9782931" y="1192001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2464593" y="1127985"/>
            <a:ext cx="249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Мой компьютер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712FB920-4B5A-4EA8-80DA-D8E1BC158142}"/>
              </a:ext>
            </a:extLst>
          </p:cNvPr>
          <p:cNvSpPr/>
          <p:nvPr/>
        </p:nvSpPr>
        <p:spPr>
          <a:xfrm>
            <a:off x="6725941" y="6708943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58" name="Прямоугольник: скругленные углы 157">
            <a:hlinkClick r:id="rId9" action="ppaction://hlinksldjump"/>
            <a:extLst>
              <a:ext uri="{FF2B5EF4-FFF2-40B4-BE49-F238E27FC236}">
                <a16:creationId xmlns:a16="http://schemas.microsoft.com/office/drawing/2014/main" id="{A0631CE2-8157-495E-80EB-C7075471EDF5}"/>
              </a:ext>
            </a:extLst>
          </p:cNvPr>
          <p:cNvSpPr/>
          <p:nvPr/>
        </p:nvSpPr>
        <p:spPr>
          <a:xfrm>
            <a:off x="6254237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40323A4-63D1-4441-800D-94F1923D7BB0}"/>
              </a:ext>
            </a:extLst>
          </p:cNvPr>
          <p:cNvGrpSpPr/>
          <p:nvPr/>
        </p:nvGrpSpPr>
        <p:grpSpPr>
          <a:xfrm>
            <a:off x="2636520" y="1579467"/>
            <a:ext cx="815340" cy="753180"/>
            <a:chOff x="3124200" y="1730940"/>
            <a:chExt cx="1600200" cy="1583760"/>
          </a:xfrm>
        </p:grpSpPr>
        <p:sp>
          <p:nvSpPr>
            <p:cNvPr id="149" name="Прямоугольник: скругленные углы 148">
              <a:extLst>
                <a:ext uri="{FF2B5EF4-FFF2-40B4-BE49-F238E27FC236}">
                  <a16:creationId xmlns:a16="http://schemas.microsoft.com/office/drawing/2014/main" id="{1D39C112-9D6E-4FDE-97B1-077830D17565}"/>
                </a:ext>
              </a:extLst>
            </p:cNvPr>
            <p:cNvSpPr/>
            <p:nvPr/>
          </p:nvSpPr>
          <p:spPr>
            <a:xfrm>
              <a:off x="3124200" y="1730940"/>
              <a:ext cx="845820" cy="80652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28E266B3-65F5-4033-8D7E-ED2684DD1478}"/>
                </a:ext>
              </a:extLst>
            </p:cNvPr>
            <p:cNvSpPr/>
            <p:nvPr/>
          </p:nvSpPr>
          <p:spPr>
            <a:xfrm>
              <a:off x="3124200" y="2042160"/>
              <a:ext cx="1600200" cy="127254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2C3AABE6-C14D-4426-8C79-8FC07055B971}"/>
              </a:ext>
            </a:extLst>
          </p:cNvPr>
          <p:cNvSpPr txBox="1"/>
          <p:nvPr/>
        </p:nvSpPr>
        <p:spPr>
          <a:xfrm>
            <a:off x="2554801" y="2378136"/>
            <a:ext cx="1025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SYSTEM</a:t>
            </a:r>
          </a:p>
        </p:txBody>
      </p: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2740D501-0728-4ECB-BE06-D5FA82B2EE4D}"/>
              </a:ext>
            </a:extLst>
          </p:cNvPr>
          <p:cNvGrpSpPr/>
          <p:nvPr/>
        </p:nvGrpSpPr>
        <p:grpSpPr>
          <a:xfrm>
            <a:off x="3729710" y="1574856"/>
            <a:ext cx="815340" cy="753180"/>
            <a:chOff x="3124200" y="1730940"/>
            <a:chExt cx="1600200" cy="1583760"/>
          </a:xfrm>
        </p:grpSpPr>
        <p:sp>
          <p:nvSpPr>
            <p:cNvPr id="154" name="Прямоугольник: скругленные углы 153">
              <a:extLst>
                <a:ext uri="{FF2B5EF4-FFF2-40B4-BE49-F238E27FC236}">
                  <a16:creationId xmlns:a16="http://schemas.microsoft.com/office/drawing/2014/main" id="{5E4C03DB-53B5-443B-B079-FE76F0054D37}"/>
                </a:ext>
              </a:extLst>
            </p:cNvPr>
            <p:cNvSpPr/>
            <p:nvPr/>
          </p:nvSpPr>
          <p:spPr>
            <a:xfrm>
              <a:off x="3124200" y="1730940"/>
              <a:ext cx="845820" cy="80652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: скругленные углы 154">
              <a:extLst>
                <a:ext uri="{FF2B5EF4-FFF2-40B4-BE49-F238E27FC236}">
                  <a16:creationId xmlns:a16="http://schemas.microsoft.com/office/drawing/2014/main" id="{E369241E-68D9-473A-ABDA-0203E3C9BA82}"/>
                </a:ext>
              </a:extLst>
            </p:cNvPr>
            <p:cNvSpPr/>
            <p:nvPr/>
          </p:nvSpPr>
          <p:spPr>
            <a:xfrm>
              <a:off x="3124200" y="2042160"/>
              <a:ext cx="1600200" cy="127254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3C4877C8-BD1E-4963-AD2A-8C24918A3BE1}"/>
              </a:ext>
            </a:extLst>
          </p:cNvPr>
          <p:cNvSpPr txBox="1"/>
          <p:nvPr/>
        </p:nvSpPr>
        <p:spPr>
          <a:xfrm>
            <a:off x="3647991" y="2373525"/>
            <a:ext cx="1025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Users</a:t>
            </a: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4EA987BF-46AD-4CD3-B9A0-1A764E32F584}"/>
              </a:ext>
            </a:extLst>
          </p:cNvPr>
          <p:cNvGrpSpPr/>
          <p:nvPr/>
        </p:nvGrpSpPr>
        <p:grpSpPr>
          <a:xfrm>
            <a:off x="4875663" y="1572866"/>
            <a:ext cx="815340" cy="753180"/>
            <a:chOff x="3124200" y="1730940"/>
            <a:chExt cx="1600200" cy="1583760"/>
          </a:xfrm>
        </p:grpSpPr>
        <p:sp>
          <p:nvSpPr>
            <p:cNvPr id="160" name="Прямоугольник: скругленные углы 159">
              <a:extLst>
                <a:ext uri="{FF2B5EF4-FFF2-40B4-BE49-F238E27FC236}">
                  <a16:creationId xmlns:a16="http://schemas.microsoft.com/office/drawing/2014/main" id="{B87F1E25-32B7-46F6-A919-8E4B4B1B8219}"/>
                </a:ext>
              </a:extLst>
            </p:cNvPr>
            <p:cNvSpPr/>
            <p:nvPr/>
          </p:nvSpPr>
          <p:spPr>
            <a:xfrm>
              <a:off x="3124200" y="1730940"/>
              <a:ext cx="845820" cy="80652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: скругленные углы 160">
              <a:extLst>
                <a:ext uri="{FF2B5EF4-FFF2-40B4-BE49-F238E27FC236}">
                  <a16:creationId xmlns:a16="http://schemas.microsoft.com/office/drawing/2014/main" id="{5CF541DB-90A6-44C7-8AED-E1DD45B9870E}"/>
                </a:ext>
              </a:extLst>
            </p:cNvPr>
            <p:cNvSpPr/>
            <p:nvPr/>
          </p:nvSpPr>
          <p:spPr>
            <a:xfrm>
              <a:off x="3124200" y="2042160"/>
              <a:ext cx="1600200" cy="127254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89D8905-B83F-4739-A7E2-B4A47F2A699E}"/>
              </a:ext>
            </a:extLst>
          </p:cNvPr>
          <p:cNvSpPr txBox="1"/>
          <p:nvPr/>
        </p:nvSpPr>
        <p:spPr>
          <a:xfrm>
            <a:off x="4593447" y="2393562"/>
            <a:ext cx="14936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Program Files</a:t>
            </a:r>
          </a:p>
        </p:txBody>
      </p:sp>
      <p:sp>
        <p:nvSpPr>
          <p:cNvPr id="150" name="Прямоугольник: скругленные верхние углы 149">
            <a:extLst>
              <a:ext uri="{FF2B5EF4-FFF2-40B4-BE49-F238E27FC236}">
                <a16:creationId xmlns:a16="http://schemas.microsoft.com/office/drawing/2014/main" id="{A1081EF8-782D-4CC4-B29B-9AF877CE4D47}"/>
              </a:ext>
            </a:extLst>
          </p:cNvPr>
          <p:cNvSpPr/>
          <p:nvPr/>
        </p:nvSpPr>
        <p:spPr>
          <a:xfrm>
            <a:off x="4556170" y="2037339"/>
            <a:ext cx="3510567" cy="2703687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B803BB7-5A66-4970-AE0C-E9566755955B}"/>
              </a:ext>
            </a:extLst>
          </p:cNvPr>
          <p:cNvSpPr txBox="1"/>
          <p:nvPr/>
        </p:nvSpPr>
        <p:spPr>
          <a:xfrm>
            <a:off x="5579485" y="2690336"/>
            <a:ext cx="25531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Невозможно открыть папку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запросите разрешение от </a:t>
            </a:r>
            <a:r>
              <a:rPr lang="en-US" b="1" dirty="0">
                <a:solidFill>
                  <a:schemeClr val="bg1"/>
                </a:solidFill>
              </a:rPr>
              <a:t>“SYSTEM”</a:t>
            </a:r>
          </a:p>
        </p:txBody>
      </p:sp>
      <p:sp>
        <p:nvSpPr>
          <p:cNvPr id="163" name="Овал 162">
            <a:hlinkClick r:id="rId5" action="ppaction://hlinksldjump"/>
            <a:extLst>
              <a:ext uri="{FF2B5EF4-FFF2-40B4-BE49-F238E27FC236}">
                <a16:creationId xmlns:a16="http://schemas.microsoft.com/office/drawing/2014/main" id="{4DA758A7-B4AE-4057-A279-8C41E1D8E430}"/>
              </a:ext>
            </a:extLst>
          </p:cNvPr>
          <p:cNvSpPr/>
          <p:nvPr/>
        </p:nvSpPr>
        <p:spPr>
          <a:xfrm>
            <a:off x="4731660" y="2841814"/>
            <a:ext cx="742410" cy="760182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нак умножения 3">
            <a:extLst>
              <a:ext uri="{FF2B5EF4-FFF2-40B4-BE49-F238E27FC236}">
                <a16:creationId xmlns:a16="http://schemas.microsoft.com/office/drawing/2014/main" id="{B07D98DA-9045-4767-A0FC-B2EC8B5E8055}"/>
              </a:ext>
            </a:extLst>
          </p:cNvPr>
          <p:cNvSpPr/>
          <p:nvPr/>
        </p:nvSpPr>
        <p:spPr>
          <a:xfrm>
            <a:off x="4846369" y="2976145"/>
            <a:ext cx="512991" cy="517765"/>
          </a:xfrm>
          <a:prstGeom prst="mathMultiply">
            <a:avLst>
              <a:gd name="adj1" fmla="val 35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9EE764-6846-4A76-BA7E-37D69C7B5AB2}"/>
              </a:ext>
            </a:extLst>
          </p:cNvPr>
          <p:cNvSpPr/>
          <p:nvPr/>
        </p:nvSpPr>
        <p:spPr>
          <a:xfrm>
            <a:off x="7714279" y="2137294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50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  <p:sndAc>
          <p:stSnd>
            <p:snd r:embed="rId2" name="Windows Critical Stop.wav"/>
          </p:stSnd>
        </p:sndAc>
      </p:transition>
    </mc:Choice>
    <mc:Fallback>
      <p:transition>
        <p:fade/>
        <p:sndAc>
          <p:stSnd>
            <p:snd r:embed="rId2" name="Windows Critical Stop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917559" y="6261100"/>
            <a:ext cx="2940565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5012378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5102865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5057621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876771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992337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991072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227057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679063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7077714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187076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127673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7:11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3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986454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2285244" y="1045835"/>
            <a:ext cx="7925934" cy="4565166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4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9782931" y="1192001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2464593" y="1127985"/>
            <a:ext cx="249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Настройки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sp>
        <p:nvSpPr>
          <p:cNvPr id="158" name="Прямоугольник: скругленные углы 157">
            <a:hlinkClick r:id="rId8" action="ppaction://hlinksldjump"/>
            <a:extLst>
              <a:ext uri="{FF2B5EF4-FFF2-40B4-BE49-F238E27FC236}">
                <a16:creationId xmlns:a16="http://schemas.microsoft.com/office/drawing/2014/main" id="{A0631CE2-8157-495E-80EB-C7075471EDF5}"/>
              </a:ext>
            </a:extLst>
          </p:cNvPr>
          <p:cNvSpPr/>
          <p:nvPr/>
        </p:nvSpPr>
        <p:spPr>
          <a:xfrm>
            <a:off x="6254237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31" name="Рисунок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DC070D-A3DC-4BE4-89D0-0B9885501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35" y="1787525"/>
            <a:ext cx="695360" cy="784763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16D90803-0F43-4470-8CF8-D6F98D409F3E}"/>
              </a:ext>
            </a:extLst>
          </p:cNvPr>
          <p:cNvSpPr txBox="1"/>
          <p:nvPr/>
        </p:nvSpPr>
        <p:spPr>
          <a:xfrm>
            <a:off x="2495666" y="2404340"/>
            <a:ext cx="24907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Об системе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F57194D-122A-411B-BB75-1DED40DB2582}"/>
              </a:ext>
            </a:extLst>
          </p:cNvPr>
          <p:cNvSpPr/>
          <p:nvPr/>
        </p:nvSpPr>
        <p:spPr>
          <a:xfrm>
            <a:off x="7503650" y="6688756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17055F6C-1AA6-41D1-AA3B-EC703E000BCC}"/>
              </a:ext>
            </a:extLst>
          </p:cNvPr>
          <p:cNvGrpSpPr/>
          <p:nvPr/>
        </p:nvGrpSpPr>
        <p:grpSpPr>
          <a:xfrm>
            <a:off x="7452488" y="6342613"/>
            <a:ext cx="323849" cy="323850"/>
            <a:chOff x="5460448" y="4336454"/>
            <a:chExt cx="323849" cy="323850"/>
          </a:xfrm>
        </p:grpSpPr>
        <p:sp>
          <p:nvSpPr>
            <p:cNvPr id="173" name="Прямоугольник: скругленные углы 172">
              <a:extLst>
                <a:ext uri="{FF2B5EF4-FFF2-40B4-BE49-F238E27FC236}">
                  <a16:creationId xmlns:a16="http://schemas.microsoft.com/office/drawing/2014/main" id="{AF213C21-2AD2-4B0A-860A-42B7B74E4BD2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4" name="Группа 173">
              <a:extLst>
                <a:ext uri="{FF2B5EF4-FFF2-40B4-BE49-F238E27FC236}">
                  <a16:creationId xmlns:a16="http://schemas.microsoft.com/office/drawing/2014/main" id="{F4A1466C-FCA6-4A05-82D2-52466F82E079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75" name="Группа 174">
                <a:extLst>
                  <a:ext uri="{FF2B5EF4-FFF2-40B4-BE49-F238E27FC236}">
                    <a16:creationId xmlns:a16="http://schemas.microsoft.com/office/drawing/2014/main" id="{8D61D7C8-1349-4A34-BA7B-1398503953BA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77" name="Прямоугольник: скругленные углы 176">
                  <a:extLst>
                    <a:ext uri="{FF2B5EF4-FFF2-40B4-BE49-F238E27FC236}">
                      <a16:creationId xmlns:a16="http://schemas.microsoft.com/office/drawing/2014/main" id="{2FD0F36D-F196-469B-A852-8C2F6E26A1E9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Прямоугольник: скругленные углы 177">
                  <a:extLst>
                    <a:ext uri="{FF2B5EF4-FFF2-40B4-BE49-F238E27FC236}">
                      <a16:creationId xmlns:a16="http://schemas.microsoft.com/office/drawing/2014/main" id="{E5CE4A1A-ED36-484C-9DE6-8C2F754136CD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" name="Прямоугольник: скругленные углы 178">
                  <a:extLst>
                    <a:ext uri="{FF2B5EF4-FFF2-40B4-BE49-F238E27FC236}">
                      <a16:creationId xmlns:a16="http://schemas.microsoft.com/office/drawing/2014/main" id="{B3B24AA9-B3BD-4033-A521-7A94EEAD98F4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" name="Прямоугольник: скругленные углы 179">
                  <a:extLst>
                    <a:ext uri="{FF2B5EF4-FFF2-40B4-BE49-F238E27FC236}">
                      <a16:creationId xmlns:a16="http://schemas.microsoft.com/office/drawing/2014/main" id="{5B23C3FD-42B2-4CFD-ABD9-591CE5F2F2CA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1" name="Прямоугольник: скругленные углы 180">
                  <a:extLst>
                    <a:ext uri="{FF2B5EF4-FFF2-40B4-BE49-F238E27FC236}">
                      <a16:creationId xmlns:a16="http://schemas.microsoft.com/office/drawing/2014/main" id="{C2340986-9DF4-4B74-8097-621667B6B060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D5F64BC0-302A-4946-ACE0-44DE94814C56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8293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917559" y="6261100"/>
            <a:ext cx="2980933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5012378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5102865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5057621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876771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992337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991072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227057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679063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7077714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187076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127673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7:11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3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986454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2285244" y="1045835"/>
            <a:ext cx="7925934" cy="4565166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4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9782931" y="1192001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2464593" y="1127985"/>
            <a:ext cx="249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Настройки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712FB920-4B5A-4EA8-80DA-D8E1BC158142}"/>
              </a:ext>
            </a:extLst>
          </p:cNvPr>
          <p:cNvSpPr/>
          <p:nvPr/>
        </p:nvSpPr>
        <p:spPr>
          <a:xfrm>
            <a:off x="7503650" y="6688756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58" name="Прямоугольник: скругленные углы 157">
            <a:hlinkClick r:id="rId8" action="ppaction://hlinksldjump"/>
            <a:extLst>
              <a:ext uri="{FF2B5EF4-FFF2-40B4-BE49-F238E27FC236}">
                <a16:creationId xmlns:a16="http://schemas.microsoft.com/office/drawing/2014/main" id="{A0631CE2-8157-495E-80EB-C7075471EDF5}"/>
              </a:ext>
            </a:extLst>
          </p:cNvPr>
          <p:cNvSpPr/>
          <p:nvPr/>
        </p:nvSpPr>
        <p:spPr>
          <a:xfrm>
            <a:off x="6254237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6D90803-0F43-4470-8CF8-D6F98D409F3E}"/>
              </a:ext>
            </a:extLst>
          </p:cNvPr>
          <p:cNvSpPr txBox="1"/>
          <p:nvPr/>
        </p:nvSpPr>
        <p:spPr>
          <a:xfrm>
            <a:off x="2495665" y="2404340"/>
            <a:ext cx="4855051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Nestor OS 5 BETA Ultimate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r>
              <a:rPr lang="ru-RU" sz="1050" b="1" dirty="0">
                <a:solidFill>
                  <a:schemeClr val="bg1"/>
                </a:solidFill>
              </a:rPr>
              <a:t>Имя устройства</a:t>
            </a:r>
            <a:r>
              <a:rPr lang="en-US" sz="1050" b="1" dirty="0">
                <a:solidFill>
                  <a:schemeClr val="bg1"/>
                </a:solidFill>
              </a:rPr>
              <a:t>: POWERPOINT_2319083</a:t>
            </a:r>
            <a:endParaRPr lang="ru-RU" sz="1050" b="1" dirty="0">
              <a:solidFill>
                <a:schemeClr val="bg1"/>
              </a:solidFill>
            </a:endParaRPr>
          </a:p>
          <a:p>
            <a:r>
              <a:rPr lang="ru-RU" sz="1050" b="1" dirty="0">
                <a:solidFill>
                  <a:schemeClr val="bg1"/>
                </a:solidFill>
              </a:rPr>
              <a:t>Процессор</a:t>
            </a:r>
            <a:r>
              <a:rPr lang="en-US" sz="1050" b="1" dirty="0">
                <a:solidFill>
                  <a:schemeClr val="bg1"/>
                </a:solidFill>
              </a:rPr>
              <a:t>: PowerPoint Virtual Processor 3.5 GHz</a:t>
            </a:r>
          </a:p>
          <a:p>
            <a:r>
              <a:rPr lang="ru-RU" sz="1050" b="1" dirty="0">
                <a:solidFill>
                  <a:schemeClr val="bg1"/>
                </a:solidFill>
              </a:rPr>
              <a:t>Оперативная память</a:t>
            </a:r>
            <a:r>
              <a:rPr lang="en-US" sz="1050" b="1" dirty="0">
                <a:solidFill>
                  <a:schemeClr val="bg1"/>
                </a:solidFill>
              </a:rPr>
              <a:t>: 8 </a:t>
            </a:r>
            <a:r>
              <a:rPr lang="ru-RU" sz="1050" b="1" dirty="0">
                <a:solidFill>
                  <a:schemeClr val="bg1"/>
                </a:solidFill>
              </a:rPr>
              <a:t>ГБ</a:t>
            </a:r>
          </a:p>
          <a:p>
            <a:r>
              <a:rPr lang="ru-RU" sz="1050" b="1" dirty="0">
                <a:solidFill>
                  <a:schemeClr val="bg1"/>
                </a:solidFill>
              </a:rPr>
              <a:t>Тип системы</a:t>
            </a:r>
            <a:r>
              <a:rPr lang="en-US" sz="1050" b="1" dirty="0">
                <a:solidFill>
                  <a:schemeClr val="bg1"/>
                </a:solidFill>
              </a:rPr>
              <a:t>: 64 </a:t>
            </a:r>
            <a:r>
              <a:rPr lang="ru-RU" sz="1050" b="1" dirty="0">
                <a:solidFill>
                  <a:schemeClr val="bg1"/>
                </a:solidFill>
              </a:rPr>
              <a:t>бита</a:t>
            </a:r>
            <a:r>
              <a:rPr lang="en-US" sz="1050" b="1" dirty="0">
                <a:solidFill>
                  <a:schemeClr val="bg1"/>
                </a:solidFill>
              </a:rPr>
              <a:t>, </a:t>
            </a:r>
            <a:r>
              <a:rPr lang="ru-RU" sz="1050" b="1" dirty="0">
                <a:solidFill>
                  <a:schemeClr val="bg1"/>
                </a:solidFill>
              </a:rPr>
              <a:t>64 битный процессор.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r>
              <a:rPr lang="ru-RU" sz="1050" b="1" dirty="0">
                <a:solidFill>
                  <a:schemeClr val="bg1"/>
                </a:solidFill>
              </a:rPr>
              <a:t>Выпуск</a:t>
            </a:r>
            <a:r>
              <a:rPr lang="en-US" sz="1050" b="1" dirty="0">
                <a:solidFill>
                  <a:schemeClr val="bg1"/>
                </a:solidFill>
              </a:rPr>
              <a:t>: Nestor OS 5 Ultimate</a:t>
            </a:r>
          </a:p>
          <a:p>
            <a:r>
              <a:rPr lang="ru-RU" sz="1050" b="1" dirty="0">
                <a:solidFill>
                  <a:schemeClr val="bg1"/>
                </a:solidFill>
              </a:rPr>
              <a:t>Версия</a:t>
            </a:r>
            <a:r>
              <a:rPr lang="en-US" sz="1050" b="1" dirty="0">
                <a:solidFill>
                  <a:schemeClr val="bg1"/>
                </a:solidFill>
              </a:rPr>
              <a:t>: 51023</a:t>
            </a:r>
          </a:p>
          <a:p>
            <a:r>
              <a:rPr lang="ru-RU" sz="1050" b="1" dirty="0">
                <a:solidFill>
                  <a:schemeClr val="bg1"/>
                </a:solidFill>
              </a:rPr>
              <a:t>Дата установки</a:t>
            </a:r>
            <a:r>
              <a:rPr lang="en-US" sz="1050" b="1" dirty="0">
                <a:solidFill>
                  <a:schemeClr val="bg1"/>
                </a:solidFill>
              </a:rPr>
              <a:t>:</a:t>
            </a:r>
          </a:p>
          <a:p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88" name="Дата 29">
            <a:extLst>
              <a:ext uri="{FF2B5EF4-FFF2-40B4-BE49-F238E27FC236}">
                <a16:creationId xmlns:a16="http://schemas.microsoft.com/office/drawing/2014/main" id="{0DD1E01B-25CF-479C-8004-C3552B963403}"/>
              </a:ext>
            </a:extLst>
          </p:cNvPr>
          <p:cNvSpPr txBox="1">
            <a:spLocks/>
          </p:cNvSpPr>
          <p:nvPr/>
        </p:nvSpPr>
        <p:spPr>
          <a:xfrm>
            <a:off x="3026568" y="4608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14123FC1-88A4-472B-876C-0DE661B11E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659" t="35509" r="40473" b="30806"/>
          <a:stretch/>
        </p:blipFill>
        <p:spPr>
          <a:xfrm>
            <a:off x="7898493" y="1623467"/>
            <a:ext cx="1890772" cy="1898683"/>
          </a:xfrm>
          <a:prstGeom prst="ellipse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52DA6B6-83BF-49C9-BAB4-0A26071C730F}"/>
              </a:ext>
            </a:extLst>
          </p:cNvPr>
          <p:cNvGrpSpPr/>
          <p:nvPr/>
        </p:nvGrpSpPr>
        <p:grpSpPr>
          <a:xfrm>
            <a:off x="7452488" y="6342613"/>
            <a:ext cx="323849" cy="323850"/>
            <a:chOff x="5460448" y="4336454"/>
            <a:chExt cx="323849" cy="323850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1ED432BB-48B5-450D-96F1-EA808BE1B68B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8F90DAB3-1203-458C-8EE4-59828E81E6B0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93" name="Группа 92">
                <a:extLst>
                  <a:ext uri="{FF2B5EF4-FFF2-40B4-BE49-F238E27FC236}">
                    <a16:creationId xmlns:a16="http://schemas.microsoft.com/office/drawing/2014/main" id="{ED6DB6BC-3F4A-4D2B-BA64-A03F4805AFF7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50" name="Прямоугольник: скругленные углы 149">
                  <a:extLst>
                    <a:ext uri="{FF2B5EF4-FFF2-40B4-BE49-F238E27FC236}">
                      <a16:creationId xmlns:a16="http://schemas.microsoft.com/office/drawing/2014/main" id="{0E81A826-8F03-479F-B211-069D4119EBD8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Прямоугольник: скругленные углы 150">
                  <a:extLst>
                    <a:ext uri="{FF2B5EF4-FFF2-40B4-BE49-F238E27FC236}">
                      <a16:creationId xmlns:a16="http://schemas.microsoft.com/office/drawing/2014/main" id="{41BA5047-2BF6-47A4-BAEC-1278613F8A98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Прямоугольник: скругленные углы 151">
                  <a:extLst>
                    <a:ext uri="{FF2B5EF4-FFF2-40B4-BE49-F238E27FC236}">
                      <a16:creationId xmlns:a16="http://schemas.microsoft.com/office/drawing/2014/main" id="{6409FBEB-616E-403D-ABA3-14F20A3A591C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Прямоугольник: скругленные углы 152">
                  <a:extLst>
                    <a:ext uri="{FF2B5EF4-FFF2-40B4-BE49-F238E27FC236}">
                      <a16:creationId xmlns:a16="http://schemas.microsoft.com/office/drawing/2014/main" id="{9A9281E5-3A52-40DD-A418-2FA6AB589376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Прямоугольник: скругленные углы 153">
                  <a:extLst>
                    <a:ext uri="{FF2B5EF4-FFF2-40B4-BE49-F238E27FC236}">
                      <a16:creationId xmlns:a16="http://schemas.microsoft.com/office/drawing/2014/main" id="{07FD2D87-96C6-49CE-B86C-A68C262A8BC2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9" name="Прямоугольник: скругленные углы 148">
                <a:extLst>
                  <a:ext uri="{FF2B5EF4-FFF2-40B4-BE49-F238E27FC236}">
                    <a16:creationId xmlns:a16="http://schemas.microsoft.com/office/drawing/2014/main" id="{7E3C707D-1602-4EFB-BA08-8C9C9B9E2077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1654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917559" y="6261100"/>
            <a:ext cx="2980933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5012378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5102865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5057621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876771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992337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991072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227057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679063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7077714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187076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127673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7:12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5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986454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3146682" y="1045835"/>
            <a:ext cx="6203058" cy="4565166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6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8952351" y="1179391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3230046" y="1127985"/>
            <a:ext cx="249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Wordpad</a:t>
            </a:r>
            <a:r>
              <a:rPr lang="en-US" b="1" dirty="0">
                <a:solidFill>
                  <a:schemeClr val="bg1"/>
                </a:solidFill>
              </a:rPr>
              <a:t> 1.0</a:t>
            </a: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712FB920-4B5A-4EA8-80DA-D8E1BC158142}"/>
              </a:ext>
            </a:extLst>
          </p:cNvPr>
          <p:cNvSpPr/>
          <p:nvPr/>
        </p:nvSpPr>
        <p:spPr>
          <a:xfrm>
            <a:off x="7503650" y="6688756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58" name="Прямоугольник: скругленные углы 157">
            <a:hlinkClick r:id="rId10" action="ppaction://hlinksldjump"/>
            <a:extLst>
              <a:ext uri="{FF2B5EF4-FFF2-40B4-BE49-F238E27FC236}">
                <a16:creationId xmlns:a16="http://schemas.microsoft.com/office/drawing/2014/main" id="{A0631CE2-8157-495E-80EB-C7075471EDF5}"/>
              </a:ext>
            </a:extLst>
          </p:cNvPr>
          <p:cNvSpPr/>
          <p:nvPr/>
        </p:nvSpPr>
        <p:spPr>
          <a:xfrm>
            <a:off x="6254237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F217C7CE-EBB4-49D0-AA15-CE32C33CF2B4}"/>
              </a:ext>
            </a:extLst>
          </p:cNvPr>
          <p:cNvGrpSpPr/>
          <p:nvPr/>
        </p:nvGrpSpPr>
        <p:grpSpPr>
          <a:xfrm>
            <a:off x="7469039" y="6336969"/>
            <a:ext cx="346570" cy="323850"/>
            <a:chOff x="5508949" y="6356153"/>
            <a:chExt cx="346570" cy="323850"/>
          </a:xfrm>
        </p:grpSpPr>
        <p:sp>
          <p:nvSpPr>
            <p:cNvPr id="159" name="Прямоугольник: скругленные углы 158">
              <a:extLst>
                <a:ext uri="{FF2B5EF4-FFF2-40B4-BE49-F238E27FC236}">
                  <a16:creationId xmlns:a16="http://schemas.microsoft.com/office/drawing/2014/main" id="{10BB13A6-CFAF-486B-A750-138C2C33E8FC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D473704-71A9-451B-B382-7B971453A45A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32770" name="TextBox1" r:id="rId2" imgW="6200640" imgH="3714840"/>
        </mc:Choice>
        <mc:Fallback>
          <p:control name="TextBox1" r:id="rId2" imgW="6200640" imgH="3714840">
            <p:pic>
              <p:nvPicPr>
                <p:cNvPr id="3" name="TextBox1">
                  <a:extLst>
                    <a:ext uri="{FF2B5EF4-FFF2-40B4-BE49-F238E27FC236}">
                      <a16:creationId xmlns:a16="http://schemas.microsoft.com/office/drawing/2014/main" id="{DFABDA85-EC31-4A98-8036-C20897B7A96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6425" y="1493838"/>
                  <a:ext cx="6203950" cy="37163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64577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911311-A47A-4376-8C27-B38C156B0C51}"/>
              </a:ext>
            </a:extLst>
          </p:cNvPr>
          <p:cNvSpPr/>
          <p:nvPr/>
        </p:nvSpPr>
        <p:spPr>
          <a:xfrm>
            <a:off x="4917559" y="6261100"/>
            <a:ext cx="2980933" cy="469900"/>
          </a:xfrm>
          <a:prstGeom prst="roundRect">
            <a:avLst>
              <a:gd name="adj" fmla="val 36937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03251E0-44D7-42E9-9966-9411724DB5EB}"/>
              </a:ext>
            </a:extLst>
          </p:cNvPr>
          <p:cNvSpPr/>
          <p:nvPr/>
        </p:nvSpPr>
        <p:spPr>
          <a:xfrm>
            <a:off x="5012378" y="6348413"/>
            <a:ext cx="819150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C20731-9693-4A7B-9298-05823285F92D}"/>
              </a:ext>
            </a:extLst>
          </p:cNvPr>
          <p:cNvSpPr/>
          <p:nvPr/>
        </p:nvSpPr>
        <p:spPr>
          <a:xfrm>
            <a:off x="5102865" y="6382345"/>
            <a:ext cx="678655" cy="2559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Century Gothic" panose="020B0502020202020204" pitchFamily="34" charset="0"/>
              </a:rPr>
              <a:t>Пуск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853B16-8053-4526-A5DD-38B6984222B3}"/>
              </a:ext>
            </a:extLst>
          </p:cNvPr>
          <p:cNvSpPr/>
          <p:nvPr/>
        </p:nvSpPr>
        <p:spPr>
          <a:xfrm>
            <a:off x="5057621" y="6382345"/>
            <a:ext cx="261937" cy="25598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5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D4845D5-4AF6-491C-AE46-3A58A8C7B0A9}"/>
              </a:ext>
            </a:extLst>
          </p:cNvPr>
          <p:cNvSpPr/>
          <p:nvPr/>
        </p:nvSpPr>
        <p:spPr>
          <a:xfrm>
            <a:off x="5876771" y="6356153"/>
            <a:ext cx="323849" cy="32385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2E3C9EA-67DF-4788-A4C3-2D583FC703F1}"/>
              </a:ext>
            </a:extLst>
          </p:cNvPr>
          <p:cNvSpPr/>
          <p:nvPr/>
        </p:nvSpPr>
        <p:spPr>
          <a:xfrm rot="2353166">
            <a:off x="5992337" y="6479511"/>
            <a:ext cx="360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7BE9AD-C327-4AC3-84B4-34C944A58883}"/>
              </a:ext>
            </a:extLst>
          </p:cNvPr>
          <p:cNvSpPr/>
          <p:nvPr/>
        </p:nvSpPr>
        <p:spPr>
          <a:xfrm>
            <a:off x="5991072" y="6419850"/>
            <a:ext cx="142874" cy="1524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B05CFA-ADBA-45C4-9518-769412515396}"/>
              </a:ext>
            </a:extLst>
          </p:cNvPr>
          <p:cNvGrpSpPr/>
          <p:nvPr/>
        </p:nvGrpSpPr>
        <p:grpSpPr>
          <a:xfrm>
            <a:off x="6227057" y="6342161"/>
            <a:ext cx="386561" cy="363340"/>
            <a:chOff x="5467593" y="6342161"/>
            <a:chExt cx="386561" cy="36334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E1DF405-D5AE-4D03-992D-143493F844F9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536E26-B120-490A-81F7-440F3A474B47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02688B-9453-4C26-B1BC-E361FFB30398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F48A10-AF48-41B1-B059-F79DC7D32057}"/>
              </a:ext>
            </a:extLst>
          </p:cNvPr>
          <p:cNvGrpSpPr/>
          <p:nvPr/>
        </p:nvGrpSpPr>
        <p:grpSpPr>
          <a:xfrm>
            <a:off x="6679063" y="6356153"/>
            <a:ext cx="323849" cy="323850"/>
            <a:chOff x="5919599" y="6356153"/>
            <a:chExt cx="323849" cy="32385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00A4D7D-07E0-4099-99D8-80EA816CE546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4275EC1-2984-489B-B096-D5B1D87A1A35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249B52BF-5F89-4DF0-BDC3-A0B8CB2EF9A1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407492C-39B8-4BA7-BF10-BD75B5C62B5F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A72FA9D0-D6F1-4A94-9950-FC97E4056F01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0530D2D-EEE9-407C-B970-A35E9D7EA518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06D642-2026-46C6-8561-4B2B207C250A}"/>
              </a:ext>
            </a:extLst>
          </p:cNvPr>
          <p:cNvSpPr/>
          <p:nvPr/>
        </p:nvSpPr>
        <p:spPr>
          <a:xfrm>
            <a:off x="7077714" y="6348413"/>
            <a:ext cx="323849" cy="323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5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id="{D46B4668-9E10-4C4B-B9AE-56CFB384083C}"/>
              </a:ext>
            </a:extLst>
          </p:cNvPr>
          <p:cNvSpPr/>
          <p:nvPr/>
        </p:nvSpPr>
        <p:spPr>
          <a:xfrm>
            <a:off x="7187076" y="6401041"/>
            <a:ext cx="104238" cy="126907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17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E6CE629-0AD0-4212-ACBE-F1D74677059B}"/>
              </a:ext>
            </a:extLst>
          </p:cNvPr>
          <p:cNvSpPr/>
          <p:nvPr/>
        </p:nvSpPr>
        <p:spPr>
          <a:xfrm>
            <a:off x="7127673" y="6496049"/>
            <a:ext cx="223044" cy="144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ата 29">
            <a:extLst>
              <a:ext uri="{FF2B5EF4-FFF2-40B4-BE49-F238E27FC236}">
                <a16:creationId xmlns:a16="http://schemas.microsoft.com/office/drawing/2014/main" id="{FDC8144A-9C8A-4680-9030-FDD09F79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5862" y="1422400"/>
            <a:ext cx="2743200" cy="365125"/>
          </a:xfrm>
        </p:spPr>
        <p:txBody>
          <a:bodyPr/>
          <a:lstStyle/>
          <a:p>
            <a:pPr algn="ctr"/>
            <a:fld id="{A098CFE7-3B6D-4606-9005-7B6982E7B545}" type="datetime4">
              <a:rPr lang="ru-RU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5 октября 2023 г.</a:t>
            </a:fld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Дата 29">
            <a:extLst>
              <a:ext uri="{FF2B5EF4-FFF2-40B4-BE49-F238E27FC236}">
                <a16:creationId xmlns:a16="http://schemas.microsoft.com/office/drawing/2014/main" id="{2E5A4E31-4BD1-4956-B677-9C6C669EEBB4}"/>
              </a:ext>
            </a:extLst>
          </p:cNvPr>
          <p:cNvSpPr txBox="1">
            <a:spLocks/>
          </p:cNvSpPr>
          <p:nvPr/>
        </p:nvSpPr>
        <p:spPr>
          <a:xfrm>
            <a:off x="4955381" y="8740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D0B7E6-C5A9-4CED-9B0D-DA57733B4146}" type="datetime12">
              <a:rPr lang="ru-RU" sz="6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7:17 </a:t>
            </a:fld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hlinkClick r:id="rId3" action="ppaction://hlinksldjump"/>
            <a:extLst>
              <a:ext uri="{FF2B5EF4-FFF2-40B4-BE49-F238E27FC236}">
                <a16:creationId xmlns:a16="http://schemas.microsoft.com/office/drawing/2014/main" id="{4446D06D-6EEE-4E30-8305-C384E84B3DD0}"/>
              </a:ext>
            </a:extLst>
          </p:cNvPr>
          <p:cNvSpPr/>
          <p:nvPr/>
        </p:nvSpPr>
        <p:spPr>
          <a:xfrm>
            <a:off x="4986454" y="6310573"/>
            <a:ext cx="863880" cy="36943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D236F310-3A62-41EF-9ABE-79AA41848553}"/>
              </a:ext>
            </a:extLst>
          </p:cNvPr>
          <p:cNvSpPr/>
          <p:nvPr/>
        </p:nvSpPr>
        <p:spPr>
          <a:xfrm>
            <a:off x="3146682" y="1045835"/>
            <a:ext cx="6203058" cy="4565166"/>
          </a:xfrm>
          <a:prstGeom prst="round2SameRect">
            <a:avLst>
              <a:gd name="adj1" fmla="val 6029"/>
              <a:gd name="adj2" fmla="val 12232"/>
            </a:avLst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87" name="Овал 86">
            <a:hlinkClick r:id="rId4" action="ppaction://hlinksldjump"/>
            <a:extLst>
              <a:ext uri="{FF2B5EF4-FFF2-40B4-BE49-F238E27FC236}">
                <a16:creationId xmlns:a16="http://schemas.microsoft.com/office/drawing/2014/main" id="{E58C79DA-27AA-4828-B123-18763F22065E}"/>
              </a:ext>
            </a:extLst>
          </p:cNvPr>
          <p:cNvSpPr/>
          <p:nvPr/>
        </p:nvSpPr>
        <p:spPr>
          <a:xfrm>
            <a:off x="8952351" y="1179391"/>
            <a:ext cx="247650" cy="241300"/>
          </a:xfrm>
          <a:prstGeom prst="ellipse">
            <a:avLst/>
          </a:prstGeom>
          <a:gradFill>
            <a:gsLst>
              <a:gs pos="0">
                <a:srgbClr val="FF0000"/>
              </a:gs>
              <a:gs pos="67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0BF1B-2722-4947-BE54-EF068E7E823B}"/>
              </a:ext>
            </a:extLst>
          </p:cNvPr>
          <p:cNvSpPr txBox="1"/>
          <p:nvPr/>
        </p:nvSpPr>
        <p:spPr>
          <a:xfrm>
            <a:off x="3230046" y="1127985"/>
            <a:ext cx="249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Что нового?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924D21D-90F7-4676-8AA6-0CA6C94B5CD3}"/>
              </a:ext>
            </a:extLst>
          </p:cNvPr>
          <p:cNvSpPr/>
          <p:nvPr/>
        </p:nvSpPr>
        <p:spPr>
          <a:xfrm>
            <a:off x="5255590" y="7179934"/>
            <a:ext cx="1881810" cy="2354558"/>
          </a:xfrm>
          <a:prstGeom prst="roundRect">
            <a:avLst>
              <a:gd name="adj" fmla="val 20001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12FF3B31-EC19-4806-9B96-17BF152D46E9}"/>
              </a:ext>
            </a:extLst>
          </p:cNvPr>
          <p:cNvGrpSpPr/>
          <p:nvPr/>
        </p:nvGrpSpPr>
        <p:grpSpPr>
          <a:xfrm>
            <a:off x="5445919" y="7476100"/>
            <a:ext cx="323849" cy="323850"/>
            <a:chOff x="5769768" y="6356153"/>
            <a:chExt cx="323849" cy="323850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570E6EC2-EF75-40B3-9D38-DCEFD022A1B5}"/>
                </a:ext>
              </a:extLst>
            </p:cNvPr>
            <p:cNvSpPr/>
            <p:nvPr/>
          </p:nvSpPr>
          <p:spPr>
            <a:xfrm>
              <a:off x="5769768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A05FD83B-305E-4356-B6B0-474F05F6F3C5}"/>
                </a:ext>
              </a:extLst>
            </p:cNvPr>
            <p:cNvSpPr/>
            <p:nvPr/>
          </p:nvSpPr>
          <p:spPr>
            <a:xfrm rot="2353166">
              <a:off x="5885334" y="6479511"/>
              <a:ext cx="36000" cy="152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C4DF8093-20D1-4D4D-8019-C25B62AB44D5}"/>
                </a:ext>
              </a:extLst>
            </p:cNvPr>
            <p:cNvSpPr/>
            <p:nvPr/>
          </p:nvSpPr>
          <p:spPr>
            <a:xfrm>
              <a:off x="5884069" y="6419850"/>
              <a:ext cx="142874" cy="1524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441A8592-145E-4F30-89F3-9160ECD2751E}"/>
              </a:ext>
            </a:extLst>
          </p:cNvPr>
          <p:cNvGrpSpPr/>
          <p:nvPr/>
        </p:nvGrpSpPr>
        <p:grpSpPr>
          <a:xfrm>
            <a:off x="5796205" y="7462108"/>
            <a:ext cx="386561" cy="363340"/>
            <a:chOff x="5467593" y="6342161"/>
            <a:chExt cx="386561" cy="363340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39372568-7776-4D4F-A287-F3C28902DC27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4B63C-0B31-4FC9-B08D-09B887AE392F}"/>
                </a:ext>
              </a:extLst>
            </p:cNvPr>
            <p:cNvSpPr txBox="1"/>
            <p:nvPr/>
          </p:nvSpPr>
          <p:spPr>
            <a:xfrm>
              <a:off x="5467593" y="6342161"/>
              <a:ext cx="317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33B603-9172-42C1-8572-C4894A475872}"/>
                </a:ext>
              </a:extLst>
            </p:cNvPr>
            <p:cNvSpPr txBox="1"/>
            <p:nvPr/>
          </p:nvSpPr>
          <p:spPr>
            <a:xfrm>
              <a:off x="5595750" y="6459280"/>
              <a:ext cx="2584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</a:t>
              </a:r>
              <a:endParaRPr lang="ru-RU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F598B05-73C7-452B-B3C5-CE0BB039CF5F}"/>
              </a:ext>
            </a:extLst>
          </p:cNvPr>
          <p:cNvGrpSpPr/>
          <p:nvPr/>
        </p:nvGrpSpPr>
        <p:grpSpPr>
          <a:xfrm>
            <a:off x="6254115" y="7466847"/>
            <a:ext cx="323849" cy="323850"/>
            <a:chOff x="5919599" y="6356153"/>
            <a:chExt cx="323849" cy="323850"/>
          </a:xfrm>
        </p:grpSpPr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42F7AEA-3437-48D8-9232-631D7E31BD3D}"/>
                </a:ext>
              </a:extLst>
            </p:cNvPr>
            <p:cNvSpPr/>
            <p:nvPr/>
          </p:nvSpPr>
          <p:spPr>
            <a:xfrm>
              <a:off x="5919599" y="6356153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B486292B-9D61-4EA7-A104-9061A2BF29D1}"/>
                </a:ext>
              </a:extLst>
            </p:cNvPr>
            <p:cNvGrpSpPr/>
            <p:nvPr/>
          </p:nvGrpSpPr>
          <p:grpSpPr>
            <a:xfrm>
              <a:off x="5976938" y="6414939"/>
              <a:ext cx="208568" cy="206277"/>
              <a:chOff x="5972270" y="6419850"/>
              <a:chExt cx="208568" cy="244401"/>
            </a:xfrm>
          </p:grpSpPr>
          <p:sp>
            <p:nvSpPr>
              <p:cNvPr id="108" name="Прямоугольник: скругленные углы 107">
                <a:extLst>
                  <a:ext uri="{FF2B5EF4-FFF2-40B4-BE49-F238E27FC236}">
                    <a16:creationId xmlns:a16="http://schemas.microsoft.com/office/drawing/2014/main" id="{5B450C7B-0D3D-48B5-BA78-DAFD22F15044}"/>
                  </a:ext>
                </a:extLst>
              </p:cNvPr>
              <p:cNvSpPr/>
              <p:nvPr/>
            </p:nvSpPr>
            <p:spPr>
              <a:xfrm>
                <a:off x="6039692" y="6468964"/>
                <a:ext cx="73724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556BAF86-F943-4D57-A316-73F01EFD6CFA}"/>
                  </a:ext>
                </a:extLst>
              </p:cNvPr>
              <p:cNvSpPr/>
              <p:nvPr/>
            </p:nvSpPr>
            <p:spPr>
              <a:xfrm>
                <a:off x="5972270" y="6419850"/>
                <a:ext cx="208568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B9029856-A829-4DB1-A98A-4CB5CD00E9D4}"/>
                  </a:ext>
                </a:extLst>
              </p:cNvPr>
              <p:cNvSpPr/>
              <p:nvPr/>
            </p:nvSpPr>
            <p:spPr>
              <a:xfrm rot="5400000">
                <a:off x="6049141" y="6560429"/>
                <a:ext cx="45719" cy="161925"/>
              </a:xfrm>
              <a:prstGeom prst="roundRect">
                <a:avLst>
                  <a:gd name="adj" fmla="val 29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B6B3A25A-3275-4EFD-AEDB-362AD8837510}"/>
                </a:ext>
              </a:extLst>
            </p:cNvPr>
            <p:cNvSpPr/>
            <p:nvPr/>
          </p:nvSpPr>
          <p:spPr>
            <a:xfrm>
              <a:off x="5989168" y="6428742"/>
              <a:ext cx="187466" cy="113105"/>
            </a:xfrm>
            <a:prstGeom prst="roundRect">
              <a:avLst>
                <a:gd name="adj" fmla="val 29412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678CD64C-0842-4755-AA94-E98648086E12}"/>
              </a:ext>
            </a:extLst>
          </p:cNvPr>
          <p:cNvGrpSpPr/>
          <p:nvPr/>
        </p:nvGrpSpPr>
        <p:grpSpPr>
          <a:xfrm>
            <a:off x="6657408" y="7468360"/>
            <a:ext cx="323849" cy="323850"/>
            <a:chOff x="6970711" y="6348413"/>
            <a:chExt cx="323849" cy="323850"/>
          </a:xfrm>
        </p:grpSpPr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846A2592-E017-4F1F-A437-8A23F9EA280B}"/>
                </a:ext>
              </a:extLst>
            </p:cNvPr>
            <p:cNvSpPr/>
            <p:nvPr/>
          </p:nvSpPr>
          <p:spPr>
            <a:xfrm>
              <a:off x="6970711" y="634841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Арка 112">
              <a:extLst>
                <a:ext uri="{FF2B5EF4-FFF2-40B4-BE49-F238E27FC236}">
                  <a16:creationId xmlns:a16="http://schemas.microsoft.com/office/drawing/2014/main" id="{AEECA278-249E-49A8-89B5-5A0B9482785A}"/>
                </a:ext>
              </a:extLst>
            </p:cNvPr>
            <p:cNvSpPr/>
            <p:nvPr/>
          </p:nvSpPr>
          <p:spPr>
            <a:xfrm>
              <a:off x="7080073" y="6401041"/>
              <a:ext cx="104238" cy="126907"/>
            </a:xfrm>
            <a:prstGeom prst="blockArc">
              <a:avLst>
                <a:gd name="adj1" fmla="val 10800000"/>
                <a:gd name="adj2" fmla="val 0"/>
                <a:gd name="adj3" fmla="val 0"/>
              </a:avLst>
            </a:prstGeom>
            <a:ln w="317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5985B826-3AF6-46C8-943F-D8D12C9A728C}"/>
                </a:ext>
              </a:extLst>
            </p:cNvPr>
            <p:cNvSpPr/>
            <p:nvPr/>
          </p:nvSpPr>
          <p:spPr>
            <a:xfrm>
              <a:off x="7020670" y="6496049"/>
              <a:ext cx="223044" cy="144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741CE46-05AE-4DE0-A12C-3DB2EC7C47FC}"/>
              </a:ext>
            </a:extLst>
          </p:cNvPr>
          <p:cNvSpPr txBox="1"/>
          <p:nvPr/>
        </p:nvSpPr>
        <p:spPr>
          <a:xfrm>
            <a:off x="5579485" y="7251268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Набор программ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FF18BA-CFE4-40CD-8CB9-EB3E455C156B}"/>
              </a:ext>
            </a:extLst>
          </p:cNvPr>
          <p:cNvSpPr txBox="1"/>
          <p:nvPr/>
        </p:nvSpPr>
        <p:spPr>
          <a:xfrm>
            <a:off x="5698049" y="9288271"/>
            <a:ext cx="1069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Пользователь</a:t>
            </a: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D67CE87-FFA5-4C73-AD08-91837253B78B}"/>
              </a:ext>
            </a:extLst>
          </p:cNvPr>
          <p:cNvGrpSpPr/>
          <p:nvPr/>
        </p:nvGrpSpPr>
        <p:grpSpPr>
          <a:xfrm>
            <a:off x="5462301" y="7896518"/>
            <a:ext cx="323849" cy="323850"/>
            <a:chOff x="5460448" y="4336454"/>
            <a:chExt cx="323849" cy="323850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ACC19229-65EF-4DD1-B813-AE1BC226AC4C}"/>
                </a:ext>
              </a:extLst>
            </p:cNvPr>
            <p:cNvSpPr/>
            <p:nvPr/>
          </p:nvSpPr>
          <p:spPr>
            <a:xfrm>
              <a:off x="5460448" y="4336454"/>
              <a:ext cx="323849" cy="3238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7129478-AACB-41BA-B52A-CCCDEF9614C1}"/>
                </a:ext>
              </a:extLst>
            </p:cNvPr>
            <p:cNvGrpSpPr/>
            <p:nvPr/>
          </p:nvGrpSpPr>
          <p:grpSpPr>
            <a:xfrm>
              <a:off x="5507000" y="4388146"/>
              <a:ext cx="230744" cy="233020"/>
              <a:chOff x="5493781" y="3936206"/>
              <a:chExt cx="679628" cy="687144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2CB93A2B-E6D0-41B5-AF6D-2548823B4273}"/>
                  </a:ext>
                </a:extLst>
              </p:cNvPr>
              <p:cNvGrpSpPr/>
              <p:nvPr/>
            </p:nvGrpSpPr>
            <p:grpSpPr>
              <a:xfrm>
                <a:off x="5493781" y="3936206"/>
                <a:ext cx="679628" cy="687144"/>
                <a:chOff x="5493781" y="4366714"/>
                <a:chExt cx="249942" cy="256636"/>
              </a:xfrm>
            </p:grpSpPr>
            <p:sp>
              <p:nvSpPr>
                <p:cNvPr id="122" name="Прямоугольник: скругленные углы 121">
                  <a:extLst>
                    <a:ext uri="{FF2B5EF4-FFF2-40B4-BE49-F238E27FC236}">
                      <a16:creationId xmlns:a16="http://schemas.microsoft.com/office/drawing/2014/main" id="{FBD9A7FA-AB6D-4DC7-9682-DADB649C84E6}"/>
                    </a:ext>
                  </a:extLst>
                </p:cNvPr>
                <p:cNvSpPr/>
                <p:nvPr/>
              </p:nvSpPr>
              <p:spPr>
                <a:xfrm rot="2602486">
                  <a:off x="5599513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: скругленные углы 122">
                  <a:extLst>
                    <a:ext uri="{FF2B5EF4-FFF2-40B4-BE49-F238E27FC236}">
                      <a16:creationId xmlns:a16="http://schemas.microsoft.com/office/drawing/2014/main" id="{DAC8D3CA-8FDC-44C0-9ACE-D80B6B4DFD6F}"/>
                    </a:ext>
                  </a:extLst>
                </p:cNvPr>
                <p:cNvSpPr/>
                <p:nvPr/>
              </p:nvSpPr>
              <p:spPr>
                <a:xfrm rot="18997514" flipH="1">
                  <a:off x="5599511" y="4373408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: скругленные углы 123">
                  <a:extLst>
                    <a:ext uri="{FF2B5EF4-FFF2-40B4-BE49-F238E27FC236}">
                      <a16:creationId xmlns:a16="http://schemas.microsoft.com/office/drawing/2014/main" id="{ECB40F0C-BAB5-4C12-8C96-6578E60B46DE}"/>
                    </a:ext>
                  </a:extLst>
                </p:cNvPr>
                <p:cNvSpPr/>
                <p:nvPr/>
              </p:nvSpPr>
              <p:spPr>
                <a:xfrm flipH="1">
                  <a:off x="5595892" y="4366714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: скругленные углы 124">
                  <a:extLst>
                    <a:ext uri="{FF2B5EF4-FFF2-40B4-BE49-F238E27FC236}">
                      <a16:creationId xmlns:a16="http://schemas.microsoft.com/office/drawing/2014/main" id="{D9CE5DFD-9A3E-44E5-91FA-6DE890C59B9E}"/>
                    </a:ext>
                  </a:extLst>
                </p:cNvPr>
                <p:cNvSpPr/>
                <p:nvPr/>
              </p:nvSpPr>
              <p:spPr>
                <a:xfrm rot="16200000" flipH="1">
                  <a:off x="5595892" y="4370571"/>
                  <a:ext cx="45719" cy="2499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: скругленные углы 125">
                  <a:extLst>
                    <a:ext uri="{FF2B5EF4-FFF2-40B4-BE49-F238E27FC236}">
                      <a16:creationId xmlns:a16="http://schemas.microsoft.com/office/drawing/2014/main" id="{3788FA84-7A03-433A-A891-AF2469D7D156}"/>
                    </a:ext>
                  </a:extLst>
                </p:cNvPr>
                <p:cNvSpPr/>
                <p:nvPr/>
              </p:nvSpPr>
              <p:spPr>
                <a:xfrm rot="16200000" flipH="1">
                  <a:off x="5573274" y="4447631"/>
                  <a:ext cx="95797" cy="90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1" name="Прямоугольник: скругленные углы 120">
                <a:extLst>
                  <a:ext uri="{FF2B5EF4-FFF2-40B4-BE49-F238E27FC236}">
                    <a16:creationId xmlns:a16="http://schemas.microsoft.com/office/drawing/2014/main" id="{CF23711B-ABCA-4CFE-BC46-E8054D0FE5BF}"/>
                  </a:ext>
                </a:extLst>
              </p:cNvPr>
              <p:cNvSpPr/>
              <p:nvPr/>
            </p:nvSpPr>
            <p:spPr>
              <a:xfrm rot="16200000" flipH="1">
                <a:off x="5748541" y="4189966"/>
                <a:ext cx="185334" cy="17742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E17B45D-83BA-443F-91B1-6ADE3DE359AD}"/>
              </a:ext>
            </a:extLst>
          </p:cNvPr>
          <p:cNvGrpSpPr/>
          <p:nvPr/>
        </p:nvGrpSpPr>
        <p:grpSpPr>
          <a:xfrm>
            <a:off x="5846687" y="7894448"/>
            <a:ext cx="346570" cy="323850"/>
            <a:chOff x="5508949" y="6356153"/>
            <a:chExt cx="346570" cy="323850"/>
          </a:xfrm>
        </p:grpSpPr>
        <p:sp>
          <p:nvSpPr>
            <p:cNvPr id="128" name="Прямоугольник: скругленные углы 127">
              <a:extLst>
                <a:ext uri="{FF2B5EF4-FFF2-40B4-BE49-F238E27FC236}">
                  <a16:creationId xmlns:a16="http://schemas.microsoft.com/office/drawing/2014/main" id="{B67FAFD9-EA44-4ED1-8BA0-327F16B0F2A3}"/>
                </a:ext>
              </a:extLst>
            </p:cNvPr>
            <p:cNvSpPr/>
            <p:nvPr/>
          </p:nvSpPr>
          <p:spPr>
            <a:xfrm>
              <a:off x="5512596" y="6356153"/>
              <a:ext cx="323849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2060"/>
                </a:gs>
                <a:gs pos="65000">
                  <a:srgbClr val="00194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6FB4281-DB7F-4A8C-A964-8F28ACD79B5C}"/>
                </a:ext>
              </a:extLst>
            </p:cNvPr>
            <p:cNvSpPr txBox="1"/>
            <p:nvPr/>
          </p:nvSpPr>
          <p:spPr>
            <a:xfrm>
              <a:off x="5508949" y="6368074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3DCE350-D46B-4F8D-BC63-08B0A681BA8C}"/>
              </a:ext>
            </a:extLst>
          </p:cNvPr>
          <p:cNvSpPr txBox="1"/>
          <p:nvPr/>
        </p:nvSpPr>
        <p:spPr>
          <a:xfrm>
            <a:off x="5571199" y="8304638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Начало работы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698315C-3308-4F23-B399-84BD144F663C}"/>
              </a:ext>
            </a:extLst>
          </p:cNvPr>
          <p:cNvGrpSpPr/>
          <p:nvPr/>
        </p:nvGrpSpPr>
        <p:grpSpPr>
          <a:xfrm>
            <a:off x="6254562" y="7913540"/>
            <a:ext cx="335488" cy="349348"/>
            <a:chOff x="6244958" y="4347143"/>
            <a:chExt cx="335488" cy="349348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C413CFF5-5EBF-4049-A46B-344D95D665EC}"/>
                </a:ext>
              </a:extLst>
            </p:cNvPr>
            <p:cNvGrpSpPr/>
            <p:nvPr/>
          </p:nvGrpSpPr>
          <p:grpSpPr>
            <a:xfrm rot="20149379">
              <a:off x="6244958" y="4347143"/>
              <a:ext cx="335488" cy="349348"/>
              <a:chOff x="5500957" y="6356153"/>
              <a:chExt cx="335488" cy="349348"/>
            </a:xfrm>
          </p:grpSpPr>
          <p:sp>
            <p:nvSpPr>
              <p:cNvPr id="134" name="Прямоугольник: скругленные углы 133">
                <a:extLst>
                  <a:ext uri="{FF2B5EF4-FFF2-40B4-BE49-F238E27FC236}">
                    <a16:creationId xmlns:a16="http://schemas.microsoft.com/office/drawing/2014/main" id="{93FB58B7-2A32-4C5D-B377-55FBAE13B8B6}"/>
                  </a:ext>
                </a:extLst>
              </p:cNvPr>
              <p:cNvSpPr/>
              <p:nvPr/>
            </p:nvSpPr>
            <p:spPr>
              <a:xfrm>
                <a:off x="5512596" y="6356153"/>
                <a:ext cx="323849" cy="3238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030A0"/>
                  </a:gs>
                  <a:gs pos="65000">
                    <a:srgbClr val="00206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1D70B53-75F5-44D5-9F1E-9D3334C0EF1C}"/>
                  </a:ext>
                </a:extLst>
              </p:cNvPr>
              <p:cNvSpPr txBox="1"/>
              <p:nvPr/>
            </p:nvSpPr>
            <p:spPr>
              <a:xfrm>
                <a:off x="5500957" y="6374414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3752C83-07D4-44DD-BC1D-C517189B8737}"/>
                  </a:ext>
                </a:extLst>
              </p:cNvPr>
              <p:cNvSpPr txBox="1"/>
              <p:nvPr/>
            </p:nvSpPr>
            <p:spPr>
              <a:xfrm>
                <a:off x="5595750" y="645928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3" name="Рисунок 132" descr="Музыка">
              <a:extLst>
                <a:ext uri="{FF2B5EF4-FFF2-40B4-BE49-F238E27FC236}">
                  <a16:creationId xmlns:a16="http://schemas.microsoft.com/office/drawing/2014/main" id="{C9BF5C04-1123-4BC9-9D50-9207337E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14662" y="4412858"/>
              <a:ext cx="173805" cy="20886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C55ED1AC-4893-4E50-916B-C2A3DEEA8271}"/>
              </a:ext>
            </a:extLst>
          </p:cNvPr>
          <p:cNvGrpSpPr/>
          <p:nvPr/>
        </p:nvGrpSpPr>
        <p:grpSpPr>
          <a:xfrm>
            <a:off x="5405712" y="8512421"/>
            <a:ext cx="380684" cy="369332"/>
            <a:chOff x="5398059" y="5024509"/>
            <a:chExt cx="380684" cy="369332"/>
          </a:xfrm>
        </p:grpSpPr>
        <p:sp>
          <p:nvSpPr>
            <p:cNvPr id="138" name="Прямоугольник: скругленные углы 137">
              <a:extLst>
                <a:ext uri="{FF2B5EF4-FFF2-40B4-BE49-F238E27FC236}">
                  <a16:creationId xmlns:a16="http://schemas.microsoft.com/office/drawing/2014/main" id="{88124A65-2BE7-46B7-B828-CF8AFF730D7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91171E3E-57FF-4A26-9797-E4040D229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8087E8F-CD43-41AB-B542-FE3F3DF38B78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1A980C-1472-4368-9864-EAA65BC96C07}"/>
              </a:ext>
            </a:extLst>
          </p:cNvPr>
          <p:cNvSpPr txBox="1"/>
          <p:nvPr/>
        </p:nvSpPr>
        <p:spPr>
          <a:xfrm>
            <a:off x="5375348" y="8870796"/>
            <a:ext cx="49404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Что нового?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10BCC7A-1AB6-47E4-8E45-5796C84AC6E1}"/>
              </a:ext>
            </a:extLst>
          </p:cNvPr>
          <p:cNvSpPr txBox="1"/>
          <p:nvPr/>
        </p:nvSpPr>
        <p:spPr>
          <a:xfrm>
            <a:off x="5810525" y="8212922"/>
            <a:ext cx="41389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b="1" dirty="0" err="1">
                <a:solidFill>
                  <a:schemeClr val="bg1"/>
                </a:solidFill>
              </a:rPr>
              <a:t>Wordpad</a:t>
            </a: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98D61CA-AF5D-4A48-BF74-078872534DCD}"/>
              </a:ext>
            </a:extLst>
          </p:cNvPr>
          <p:cNvSpPr txBox="1"/>
          <p:nvPr/>
        </p:nvSpPr>
        <p:spPr>
          <a:xfrm>
            <a:off x="6232413" y="8208113"/>
            <a:ext cx="38504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Музыка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92977A9-855A-48D1-90E9-23EF8DBBC6B4}"/>
              </a:ext>
            </a:extLst>
          </p:cNvPr>
          <p:cNvSpPr txBox="1"/>
          <p:nvPr/>
        </p:nvSpPr>
        <p:spPr>
          <a:xfrm>
            <a:off x="6617996" y="7753767"/>
            <a:ext cx="40267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Магазин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905EA18-B919-4B35-9FCC-42D7617B94B5}"/>
              </a:ext>
            </a:extLst>
          </p:cNvPr>
          <p:cNvSpPr txBox="1"/>
          <p:nvPr/>
        </p:nvSpPr>
        <p:spPr>
          <a:xfrm>
            <a:off x="6133274" y="7761206"/>
            <a:ext cx="60144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Мой компьютер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BB23B-4AC4-4306-BB01-D858D3B76F46}"/>
              </a:ext>
            </a:extLst>
          </p:cNvPr>
          <p:cNvSpPr txBox="1"/>
          <p:nvPr/>
        </p:nvSpPr>
        <p:spPr>
          <a:xfrm>
            <a:off x="5796143" y="7766613"/>
            <a:ext cx="3994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00B541-B33A-4815-803E-47CCCF30BF07}"/>
              </a:ext>
            </a:extLst>
          </p:cNvPr>
          <p:cNvSpPr txBox="1"/>
          <p:nvPr/>
        </p:nvSpPr>
        <p:spPr>
          <a:xfrm>
            <a:off x="5457672" y="7766581"/>
            <a:ext cx="34176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" b="1" dirty="0">
                <a:solidFill>
                  <a:schemeClr val="bg1"/>
                </a:solidFill>
              </a:rPr>
              <a:t>Поиск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5FEBB32-8043-4622-8B5E-AA337439133F}"/>
              </a:ext>
            </a:extLst>
          </p:cNvPr>
          <p:cNvSpPr txBox="1"/>
          <p:nvPr/>
        </p:nvSpPr>
        <p:spPr>
          <a:xfrm>
            <a:off x="5388974" y="8218058"/>
            <a:ext cx="4667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" b="1" dirty="0">
                <a:solidFill>
                  <a:schemeClr val="bg1"/>
                </a:solidFill>
              </a:rPr>
              <a:t>Настройки</a:t>
            </a: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712FB920-4B5A-4EA8-80DA-D8E1BC158142}"/>
              </a:ext>
            </a:extLst>
          </p:cNvPr>
          <p:cNvSpPr/>
          <p:nvPr/>
        </p:nvSpPr>
        <p:spPr>
          <a:xfrm>
            <a:off x="7503650" y="6688756"/>
            <a:ext cx="220382" cy="521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67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158" name="Прямоугольник: скругленные углы 157">
            <a:hlinkClick r:id="rId8" action="ppaction://hlinksldjump"/>
            <a:extLst>
              <a:ext uri="{FF2B5EF4-FFF2-40B4-BE49-F238E27FC236}">
                <a16:creationId xmlns:a16="http://schemas.microsoft.com/office/drawing/2014/main" id="{A0631CE2-8157-495E-80EB-C7075471EDF5}"/>
              </a:ext>
            </a:extLst>
          </p:cNvPr>
          <p:cNvSpPr/>
          <p:nvPr/>
        </p:nvSpPr>
        <p:spPr>
          <a:xfrm>
            <a:off x="6254237" y="6383237"/>
            <a:ext cx="357123" cy="3315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3C689FD-8E35-41B3-A640-7DD1394BE77C}"/>
              </a:ext>
            </a:extLst>
          </p:cNvPr>
          <p:cNvGrpSpPr/>
          <p:nvPr/>
        </p:nvGrpSpPr>
        <p:grpSpPr>
          <a:xfrm>
            <a:off x="7390148" y="6289917"/>
            <a:ext cx="380684" cy="369332"/>
            <a:chOff x="5398059" y="5024509"/>
            <a:chExt cx="380684" cy="369332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FDBD0251-1394-4E23-ABE0-478D42896A58}"/>
                </a:ext>
              </a:extLst>
            </p:cNvPr>
            <p:cNvSpPr/>
            <p:nvPr/>
          </p:nvSpPr>
          <p:spPr>
            <a:xfrm>
              <a:off x="5460448" y="5064466"/>
              <a:ext cx="318295" cy="3238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B0F0"/>
                </a:gs>
                <a:gs pos="65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4BD8D85A-D342-440B-9902-2790D6931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0659" t="35509" r="40473" b="30806"/>
            <a:stretch/>
          </p:blipFill>
          <p:spPr>
            <a:xfrm>
              <a:off x="5578591" y="5197391"/>
              <a:ext cx="164456" cy="165144"/>
            </a:xfrm>
            <a:prstGeom prst="ellipse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9A247A0-B296-4AA9-B268-ECE7F8E49802}"/>
                </a:ext>
              </a:extLst>
            </p:cNvPr>
            <p:cNvSpPr txBox="1"/>
            <p:nvPr/>
          </p:nvSpPr>
          <p:spPr>
            <a:xfrm>
              <a:off x="5398059" y="502450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FA9D1F8-7940-45F8-A951-761E78FD7506}"/>
              </a:ext>
            </a:extLst>
          </p:cNvPr>
          <p:cNvSpPr txBox="1"/>
          <p:nvPr/>
        </p:nvSpPr>
        <p:spPr>
          <a:xfrm>
            <a:off x="3596326" y="1722149"/>
            <a:ext cx="41212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Ты сам видишь!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6284203-89F1-48CF-B8F1-58B599612E60}"/>
              </a:ext>
            </a:extLst>
          </p:cNvPr>
          <p:cNvGrpSpPr/>
          <p:nvPr/>
        </p:nvGrpSpPr>
        <p:grpSpPr>
          <a:xfrm>
            <a:off x="6748633" y="2138200"/>
            <a:ext cx="873748" cy="871700"/>
            <a:chOff x="6748633" y="2138200"/>
            <a:chExt cx="873748" cy="8717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1FCFA305-42AB-434B-B810-2C61413B64D9}"/>
                </a:ext>
              </a:extLst>
            </p:cNvPr>
            <p:cNvSpPr/>
            <p:nvPr/>
          </p:nvSpPr>
          <p:spPr>
            <a:xfrm>
              <a:off x="6748633" y="2138200"/>
              <a:ext cx="873748" cy="8717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: скругленные углы 149">
              <a:extLst>
                <a:ext uri="{FF2B5EF4-FFF2-40B4-BE49-F238E27FC236}">
                  <a16:creationId xmlns:a16="http://schemas.microsoft.com/office/drawing/2014/main" id="{2B1C6701-9FB1-4378-888B-ABD9FCBB1EC0}"/>
                </a:ext>
              </a:extLst>
            </p:cNvPr>
            <p:cNvSpPr/>
            <p:nvPr/>
          </p:nvSpPr>
          <p:spPr>
            <a:xfrm>
              <a:off x="7009227" y="2506979"/>
              <a:ext cx="316068" cy="50445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DB89822A-DFAD-4F8E-9136-2193162F8E37}"/>
                </a:ext>
              </a:extLst>
            </p:cNvPr>
            <p:cNvSpPr/>
            <p:nvPr/>
          </p:nvSpPr>
          <p:spPr>
            <a:xfrm>
              <a:off x="6836132" y="2430947"/>
              <a:ext cx="316068" cy="19764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: скругленные углы 148">
              <a:extLst>
                <a:ext uri="{FF2B5EF4-FFF2-40B4-BE49-F238E27FC236}">
                  <a16:creationId xmlns:a16="http://schemas.microsoft.com/office/drawing/2014/main" id="{D492121F-5E0F-403F-9A66-238F153E27EF}"/>
                </a:ext>
              </a:extLst>
            </p:cNvPr>
            <p:cNvSpPr/>
            <p:nvPr/>
          </p:nvSpPr>
          <p:spPr>
            <a:xfrm>
              <a:off x="7229256" y="2430947"/>
              <a:ext cx="316068" cy="19764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: скругленные верхние углы 27">
              <a:extLst>
                <a:ext uri="{FF2B5EF4-FFF2-40B4-BE49-F238E27FC236}">
                  <a16:creationId xmlns:a16="http://schemas.microsoft.com/office/drawing/2014/main" id="{EA879043-681A-43C7-9116-C167B1164240}"/>
                </a:ext>
              </a:extLst>
            </p:cNvPr>
            <p:cNvSpPr/>
            <p:nvPr/>
          </p:nvSpPr>
          <p:spPr>
            <a:xfrm rot="10800000">
              <a:off x="7043738" y="2728532"/>
              <a:ext cx="306979" cy="1577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35871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877EE1-896F-4EEB-9C6B-188C314DA3E0}"/>
              </a:ext>
            </a:extLst>
          </p:cNvPr>
          <p:cNvSpPr/>
          <p:nvPr/>
        </p:nvSpPr>
        <p:spPr>
          <a:xfrm>
            <a:off x="3022600" y="558800"/>
            <a:ext cx="6324600" cy="5537200"/>
          </a:xfrm>
          <a:prstGeom prst="roundRect">
            <a:avLst>
              <a:gd name="adj" fmla="val 5657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DC22ED9-1CC0-4FD6-AA4F-C4D98062BE73}"/>
              </a:ext>
            </a:extLst>
          </p:cNvPr>
          <p:cNvSpPr/>
          <p:nvPr/>
        </p:nvSpPr>
        <p:spPr>
          <a:xfrm>
            <a:off x="3022600" y="1097280"/>
            <a:ext cx="6324600" cy="4998720"/>
          </a:xfrm>
          <a:prstGeom prst="round2SameRect">
            <a:avLst>
              <a:gd name="adj1" fmla="val 0"/>
              <a:gd name="adj2" fmla="val 6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6D18A-731E-4A05-BBAC-4CB882639588}"/>
              </a:ext>
            </a:extLst>
          </p:cNvPr>
          <p:cNvSpPr txBox="1"/>
          <p:nvPr/>
        </p:nvSpPr>
        <p:spPr>
          <a:xfrm>
            <a:off x="3143537" y="633214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Установка </a:t>
            </a:r>
            <a:r>
              <a:rPr lang="en-US" b="1" dirty="0">
                <a:solidFill>
                  <a:schemeClr val="bg1"/>
                </a:solidFill>
              </a:rPr>
              <a:t>Nestor OS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462D8B-D14D-4E86-920A-D95369FDD3B2}"/>
              </a:ext>
            </a:extLst>
          </p:cNvPr>
          <p:cNvSpPr/>
          <p:nvPr/>
        </p:nvSpPr>
        <p:spPr>
          <a:xfrm>
            <a:off x="5041900" y="3348990"/>
            <a:ext cx="2108200" cy="495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Установить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43E33-6E5A-4017-B3CC-D517325FECA0}"/>
              </a:ext>
            </a:extLst>
          </p:cNvPr>
          <p:cNvSpPr txBox="1"/>
          <p:nvPr/>
        </p:nvSpPr>
        <p:spPr>
          <a:xfrm>
            <a:off x="4322117" y="1899970"/>
            <a:ext cx="354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Чтобы установить систему</a:t>
            </a:r>
            <a:r>
              <a:rPr lang="en-US" b="1" dirty="0"/>
              <a:t>,</a:t>
            </a:r>
            <a:r>
              <a:rPr lang="ru-RU" b="1" dirty="0"/>
              <a:t> </a:t>
            </a:r>
            <a:endParaRPr lang="en-US" b="1" dirty="0"/>
          </a:p>
          <a:p>
            <a:pPr algn="ctr"/>
            <a:r>
              <a:rPr lang="ru-RU" b="1" dirty="0"/>
              <a:t>нажмите </a:t>
            </a:r>
            <a:r>
              <a:rPr lang="en-US" b="1" dirty="0"/>
              <a:t>“</a:t>
            </a:r>
            <a:r>
              <a:rPr lang="ru-RU" b="1" dirty="0"/>
              <a:t>Установить</a:t>
            </a:r>
            <a:r>
              <a:rPr lang="en-US" b="1" dirty="0"/>
              <a:t>”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8044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877EE1-896F-4EEB-9C6B-188C314DA3E0}"/>
              </a:ext>
            </a:extLst>
          </p:cNvPr>
          <p:cNvSpPr/>
          <p:nvPr/>
        </p:nvSpPr>
        <p:spPr>
          <a:xfrm>
            <a:off x="3022600" y="558800"/>
            <a:ext cx="6324600" cy="5537200"/>
          </a:xfrm>
          <a:prstGeom prst="roundRect">
            <a:avLst>
              <a:gd name="adj" fmla="val 5657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DC22ED9-1CC0-4FD6-AA4F-C4D98062BE73}"/>
              </a:ext>
            </a:extLst>
          </p:cNvPr>
          <p:cNvSpPr/>
          <p:nvPr/>
        </p:nvSpPr>
        <p:spPr>
          <a:xfrm>
            <a:off x="3022600" y="1097280"/>
            <a:ext cx="6324600" cy="4998720"/>
          </a:xfrm>
          <a:prstGeom prst="round2SameRect">
            <a:avLst>
              <a:gd name="adj1" fmla="val 0"/>
              <a:gd name="adj2" fmla="val 6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6D18A-731E-4A05-BBAC-4CB882639588}"/>
              </a:ext>
            </a:extLst>
          </p:cNvPr>
          <p:cNvSpPr txBox="1"/>
          <p:nvPr/>
        </p:nvSpPr>
        <p:spPr>
          <a:xfrm>
            <a:off x="3143537" y="633214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Установка </a:t>
            </a:r>
            <a:r>
              <a:rPr lang="en-US" b="1" dirty="0">
                <a:solidFill>
                  <a:schemeClr val="bg1"/>
                </a:solidFill>
              </a:rPr>
              <a:t>Nestor OS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43E33-6E5A-4017-B3CC-D517325FECA0}"/>
              </a:ext>
            </a:extLst>
          </p:cNvPr>
          <p:cNvSpPr txBox="1"/>
          <p:nvPr/>
        </p:nvSpPr>
        <p:spPr>
          <a:xfrm>
            <a:off x="3022600" y="1264404"/>
            <a:ext cx="373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Выберите диск для установки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BD01689-09FA-4F33-998B-A2087BFEB4A5}"/>
              </a:ext>
            </a:extLst>
          </p:cNvPr>
          <p:cNvGrpSpPr/>
          <p:nvPr/>
        </p:nvGrpSpPr>
        <p:grpSpPr>
          <a:xfrm>
            <a:off x="3562182" y="1988304"/>
            <a:ext cx="1006063" cy="661353"/>
            <a:chOff x="3915981" y="1800860"/>
            <a:chExt cx="1006063" cy="661353"/>
          </a:xfrm>
        </p:grpSpPr>
        <p:sp>
          <p:nvSpPr>
            <p:cNvPr id="17" name="Трапеция 16">
              <a:extLst>
                <a:ext uri="{FF2B5EF4-FFF2-40B4-BE49-F238E27FC236}">
                  <a16:creationId xmlns:a16="http://schemas.microsoft.com/office/drawing/2014/main" id="{3662263D-D191-4C0F-A5DE-61EF56E64989}"/>
                </a:ext>
              </a:extLst>
            </p:cNvPr>
            <p:cNvSpPr/>
            <p:nvPr/>
          </p:nvSpPr>
          <p:spPr>
            <a:xfrm>
              <a:off x="3915981" y="1800860"/>
              <a:ext cx="1006063" cy="579199"/>
            </a:xfrm>
            <a:prstGeom prst="trapezoid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58206DF-1DB1-41AB-92AA-F50B9239735A}"/>
                </a:ext>
              </a:extLst>
            </p:cNvPr>
            <p:cNvSpPr/>
            <p:nvPr/>
          </p:nvSpPr>
          <p:spPr>
            <a:xfrm>
              <a:off x="3915981" y="2297906"/>
              <a:ext cx="1006063" cy="164307"/>
            </a:xfrm>
            <a:prstGeom prst="roundRect">
              <a:avLst>
                <a:gd name="adj" fmla="val 50000"/>
              </a:avLst>
            </a:prstGeom>
            <a:solidFill>
              <a:srgbClr val="353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4AF2BC48-19B9-44DF-A4BB-22F125CC08F7}"/>
                </a:ext>
              </a:extLst>
            </p:cNvPr>
            <p:cNvSpPr/>
            <p:nvPr/>
          </p:nvSpPr>
          <p:spPr>
            <a:xfrm>
              <a:off x="3969031" y="2325057"/>
              <a:ext cx="115475" cy="11000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8A5485-4BD5-4381-993C-B3929E9F6EF9}"/>
              </a:ext>
            </a:extLst>
          </p:cNvPr>
          <p:cNvSpPr txBox="1"/>
          <p:nvPr/>
        </p:nvSpPr>
        <p:spPr>
          <a:xfrm>
            <a:off x="3771705" y="2696169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SSD</a:t>
            </a:r>
            <a:endParaRPr lang="ru-RU" b="1" dirty="0"/>
          </a:p>
        </p:txBody>
      </p:sp>
      <p:sp>
        <p:nvSpPr>
          <p:cNvPr id="21" name="Прямоугольник: скругленные углы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CE2B6C-7E8E-4ACF-8D4A-54A79B868E8A}"/>
              </a:ext>
            </a:extLst>
          </p:cNvPr>
          <p:cNvSpPr/>
          <p:nvPr/>
        </p:nvSpPr>
        <p:spPr>
          <a:xfrm>
            <a:off x="3312886" y="1728470"/>
            <a:ext cx="1542114" cy="151506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82522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877EE1-896F-4EEB-9C6B-188C314DA3E0}"/>
              </a:ext>
            </a:extLst>
          </p:cNvPr>
          <p:cNvSpPr/>
          <p:nvPr/>
        </p:nvSpPr>
        <p:spPr>
          <a:xfrm>
            <a:off x="3022600" y="558800"/>
            <a:ext cx="6324600" cy="5537200"/>
          </a:xfrm>
          <a:prstGeom prst="roundRect">
            <a:avLst>
              <a:gd name="adj" fmla="val 5657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DC22ED9-1CC0-4FD6-AA4F-C4D98062BE73}"/>
              </a:ext>
            </a:extLst>
          </p:cNvPr>
          <p:cNvSpPr/>
          <p:nvPr/>
        </p:nvSpPr>
        <p:spPr>
          <a:xfrm>
            <a:off x="3022600" y="1097280"/>
            <a:ext cx="6324600" cy="4998720"/>
          </a:xfrm>
          <a:prstGeom prst="round2SameRect">
            <a:avLst>
              <a:gd name="adj1" fmla="val 0"/>
              <a:gd name="adj2" fmla="val 6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6D18A-731E-4A05-BBAC-4CB882639588}"/>
              </a:ext>
            </a:extLst>
          </p:cNvPr>
          <p:cNvSpPr txBox="1"/>
          <p:nvPr/>
        </p:nvSpPr>
        <p:spPr>
          <a:xfrm>
            <a:off x="3143537" y="633214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Установка </a:t>
            </a:r>
            <a:r>
              <a:rPr lang="en-US" b="1" dirty="0">
                <a:solidFill>
                  <a:schemeClr val="bg1"/>
                </a:solidFill>
              </a:rPr>
              <a:t>Nestor OS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43E33-6E5A-4017-B3CC-D517325FECA0}"/>
              </a:ext>
            </a:extLst>
          </p:cNvPr>
          <p:cNvSpPr txBox="1"/>
          <p:nvPr/>
        </p:nvSpPr>
        <p:spPr>
          <a:xfrm>
            <a:off x="3022600" y="1264404"/>
            <a:ext cx="373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Выберите диск для установки</a:t>
            </a:r>
          </a:p>
        </p:txBody>
      </p:sp>
      <p:sp>
        <p:nvSpPr>
          <p:cNvPr id="15" name="Прямоугольник: скругленные углы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29F0C3-2FB3-40E9-86C7-5D8AF76EABFA}"/>
              </a:ext>
            </a:extLst>
          </p:cNvPr>
          <p:cNvSpPr/>
          <p:nvPr/>
        </p:nvSpPr>
        <p:spPr>
          <a:xfrm>
            <a:off x="3312886" y="1728470"/>
            <a:ext cx="1542114" cy="15150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EA6830-6D06-4814-9525-F5D169302C32}"/>
              </a:ext>
            </a:extLst>
          </p:cNvPr>
          <p:cNvGrpSpPr/>
          <p:nvPr/>
        </p:nvGrpSpPr>
        <p:grpSpPr>
          <a:xfrm>
            <a:off x="3562182" y="1988304"/>
            <a:ext cx="1006063" cy="661353"/>
            <a:chOff x="3915981" y="1800860"/>
            <a:chExt cx="1006063" cy="661353"/>
          </a:xfrm>
        </p:grpSpPr>
        <p:sp>
          <p:nvSpPr>
            <p:cNvPr id="3" name="Трапеция 2">
              <a:extLst>
                <a:ext uri="{FF2B5EF4-FFF2-40B4-BE49-F238E27FC236}">
                  <a16:creationId xmlns:a16="http://schemas.microsoft.com/office/drawing/2014/main" id="{395A6AEA-FCD0-4219-BFDE-F46F6CEEA004}"/>
                </a:ext>
              </a:extLst>
            </p:cNvPr>
            <p:cNvSpPr/>
            <p:nvPr/>
          </p:nvSpPr>
          <p:spPr>
            <a:xfrm>
              <a:off x="3915981" y="1800860"/>
              <a:ext cx="1006063" cy="579199"/>
            </a:xfrm>
            <a:prstGeom prst="trapezoid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C386E515-3874-4142-B985-F18D2B01D79F}"/>
                </a:ext>
              </a:extLst>
            </p:cNvPr>
            <p:cNvSpPr/>
            <p:nvPr/>
          </p:nvSpPr>
          <p:spPr>
            <a:xfrm>
              <a:off x="3915981" y="2297906"/>
              <a:ext cx="1006063" cy="164307"/>
            </a:xfrm>
            <a:prstGeom prst="roundRect">
              <a:avLst>
                <a:gd name="adj" fmla="val 50000"/>
              </a:avLst>
            </a:prstGeom>
            <a:solidFill>
              <a:srgbClr val="3537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19AAFF6A-A5B9-44B4-880D-76106F6BBE92}"/>
                </a:ext>
              </a:extLst>
            </p:cNvPr>
            <p:cNvSpPr/>
            <p:nvPr/>
          </p:nvSpPr>
          <p:spPr>
            <a:xfrm>
              <a:off x="3969031" y="2325057"/>
              <a:ext cx="115475" cy="11000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0ACC617-1B6D-4AC3-9B78-D97C911D0971}"/>
              </a:ext>
            </a:extLst>
          </p:cNvPr>
          <p:cNvSpPr txBox="1"/>
          <p:nvPr/>
        </p:nvSpPr>
        <p:spPr>
          <a:xfrm>
            <a:off x="3771705" y="2696169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SSD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1370D8-23A4-42FA-A998-EB000ED474E6}"/>
              </a:ext>
            </a:extLst>
          </p:cNvPr>
          <p:cNvSpPr/>
          <p:nvPr/>
        </p:nvSpPr>
        <p:spPr>
          <a:xfrm>
            <a:off x="5130800" y="5400417"/>
            <a:ext cx="2108200" cy="495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Далее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3217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877EE1-896F-4EEB-9C6B-188C314DA3E0}"/>
              </a:ext>
            </a:extLst>
          </p:cNvPr>
          <p:cNvSpPr/>
          <p:nvPr/>
        </p:nvSpPr>
        <p:spPr>
          <a:xfrm>
            <a:off x="3022600" y="558800"/>
            <a:ext cx="6324600" cy="5537200"/>
          </a:xfrm>
          <a:prstGeom prst="roundRect">
            <a:avLst>
              <a:gd name="adj" fmla="val 5657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DC22ED9-1CC0-4FD6-AA4F-C4D98062BE73}"/>
              </a:ext>
            </a:extLst>
          </p:cNvPr>
          <p:cNvSpPr/>
          <p:nvPr/>
        </p:nvSpPr>
        <p:spPr>
          <a:xfrm>
            <a:off x="3022600" y="1097280"/>
            <a:ext cx="6324600" cy="4998720"/>
          </a:xfrm>
          <a:prstGeom prst="round2SameRect">
            <a:avLst>
              <a:gd name="adj1" fmla="val 0"/>
              <a:gd name="adj2" fmla="val 6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6D18A-731E-4A05-BBAC-4CB882639588}"/>
              </a:ext>
            </a:extLst>
          </p:cNvPr>
          <p:cNvSpPr txBox="1"/>
          <p:nvPr/>
        </p:nvSpPr>
        <p:spPr>
          <a:xfrm>
            <a:off x="3143537" y="633214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Установка </a:t>
            </a:r>
            <a:r>
              <a:rPr lang="en-US" b="1" dirty="0">
                <a:solidFill>
                  <a:schemeClr val="bg1"/>
                </a:solidFill>
              </a:rPr>
              <a:t>Nestor OS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43E33-6E5A-4017-B3CC-D517325FECA0}"/>
              </a:ext>
            </a:extLst>
          </p:cNvPr>
          <p:cNvSpPr txBox="1"/>
          <p:nvPr/>
        </p:nvSpPr>
        <p:spPr>
          <a:xfrm>
            <a:off x="4387038" y="1264404"/>
            <a:ext cx="341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Выберите версию </a:t>
            </a:r>
            <a:r>
              <a:rPr lang="en-US" b="1" dirty="0" err="1"/>
              <a:t>NestorOS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7B464-0245-45F8-933B-720D171E2F79}"/>
              </a:ext>
            </a:extLst>
          </p:cNvPr>
          <p:cNvSpPr txBox="1"/>
          <p:nvPr/>
        </p:nvSpPr>
        <p:spPr>
          <a:xfrm>
            <a:off x="4970530" y="180086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Nestor OS Ultimate</a:t>
            </a:r>
            <a:endParaRPr lang="ru-RU" b="1" dirty="0"/>
          </a:p>
        </p:txBody>
      </p:sp>
      <p:sp>
        <p:nvSpPr>
          <p:cNvPr id="17" name="Прямоугольник: скругленные углы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762A66-C302-4BC6-B65C-37486727A5A9}"/>
              </a:ext>
            </a:extLst>
          </p:cNvPr>
          <p:cNvSpPr/>
          <p:nvPr/>
        </p:nvSpPr>
        <p:spPr>
          <a:xfrm>
            <a:off x="4970530" y="1849120"/>
            <a:ext cx="2250936" cy="36933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6985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877EE1-896F-4EEB-9C6B-188C314DA3E0}"/>
              </a:ext>
            </a:extLst>
          </p:cNvPr>
          <p:cNvSpPr/>
          <p:nvPr/>
        </p:nvSpPr>
        <p:spPr>
          <a:xfrm>
            <a:off x="3022600" y="558800"/>
            <a:ext cx="6324600" cy="5537200"/>
          </a:xfrm>
          <a:prstGeom prst="roundRect">
            <a:avLst>
              <a:gd name="adj" fmla="val 5657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DC22ED9-1CC0-4FD6-AA4F-C4D98062BE73}"/>
              </a:ext>
            </a:extLst>
          </p:cNvPr>
          <p:cNvSpPr/>
          <p:nvPr/>
        </p:nvSpPr>
        <p:spPr>
          <a:xfrm>
            <a:off x="3022600" y="1097280"/>
            <a:ext cx="6324600" cy="4998720"/>
          </a:xfrm>
          <a:prstGeom prst="round2SameRect">
            <a:avLst>
              <a:gd name="adj1" fmla="val 0"/>
              <a:gd name="adj2" fmla="val 6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6D18A-731E-4A05-BBAC-4CB882639588}"/>
              </a:ext>
            </a:extLst>
          </p:cNvPr>
          <p:cNvSpPr txBox="1"/>
          <p:nvPr/>
        </p:nvSpPr>
        <p:spPr>
          <a:xfrm>
            <a:off x="3143537" y="633214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Установка </a:t>
            </a:r>
            <a:r>
              <a:rPr lang="en-US" b="1" dirty="0">
                <a:solidFill>
                  <a:schemeClr val="bg1"/>
                </a:solidFill>
              </a:rPr>
              <a:t>Nestor OS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43E33-6E5A-4017-B3CC-D517325FECA0}"/>
              </a:ext>
            </a:extLst>
          </p:cNvPr>
          <p:cNvSpPr txBox="1"/>
          <p:nvPr/>
        </p:nvSpPr>
        <p:spPr>
          <a:xfrm>
            <a:off x="4387038" y="1264404"/>
            <a:ext cx="341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Выберите версию </a:t>
            </a:r>
            <a:r>
              <a:rPr lang="en-US" b="1" dirty="0" err="1"/>
              <a:t>NestorOS</a:t>
            </a:r>
            <a:endParaRPr lang="ru-RU" b="1" dirty="0"/>
          </a:p>
        </p:txBody>
      </p:sp>
      <p:sp>
        <p:nvSpPr>
          <p:cNvPr id="9" name="Прямоугольник: скругленные углы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D1D083-7419-4CCF-B3E7-CA325DDB6FF1}"/>
              </a:ext>
            </a:extLst>
          </p:cNvPr>
          <p:cNvSpPr/>
          <p:nvPr/>
        </p:nvSpPr>
        <p:spPr>
          <a:xfrm>
            <a:off x="4857746" y="1737876"/>
            <a:ext cx="2476504" cy="495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7B464-0245-45F8-933B-720D171E2F79}"/>
              </a:ext>
            </a:extLst>
          </p:cNvPr>
          <p:cNvSpPr txBox="1"/>
          <p:nvPr/>
        </p:nvSpPr>
        <p:spPr>
          <a:xfrm>
            <a:off x="4970530" y="180086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Nestor OS Ultimate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53DA80-DD74-4DC1-A68B-67548483234A}"/>
              </a:ext>
            </a:extLst>
          </p:cNvPr>
          <p:cNvSpPr/>
          <p:nvPr/>
        </p:nvSpPr>
        <p:spPr>
          <a:xfrm>
            <a:off x="5130800" y="5400417"/>
            <a:ext cx="2108200" cy="495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Далее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2208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877EE1-896F-4EEB-9C6B-188C314DA3E0}"/>
              </a:ext>
            </a:extLst>
          </p:cNvPr>
          <p:cNvSpPr/>
          <p:nvPr/>
        </p:nvSpPr>
        <p:spPr>
          <a:xfrm>
            <a:off x="3022600" y="558800"/>
            <a:ext cx="6324600" cy="5537200"/>
          </a:xfrm>
          <a:prstGeom prst="roundRect">
            <a:avLst>
              <a:gd name="adj" fmla="val 5657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DC22ED9-1CC0-4FD6-AA4F-C4D98062BE73}"/>
              </a:ext>
            </a:extLst>
          </p:cNvPr>
          <p:cNvSpPr/>
          <p:nvPr/>
        </p:nvSpPr>
        <p:spPr>
          <a:xfrm>
            <a:off x="3022600" y="1097280"/>
            <a:ext cx="6324600" cy="4998720"/>
          </a:xfrm>
          <a:prstGeom prst="round2SameRect">
            <a:avLst>
              <a:gd name="adj1" fmla="val 0"/>
              <a:gd name="adj2" fmla="val 6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6D18A-731E-4A05-BBAC-4CB882639588}"/>
              </a:ext>
            </a:extLst>
          </p:cNvPr>
          <p:cNvSpPr txBox="1"/>
          <p:nvPr/>
        </p:nvSpPr>
        <p:spPr>
          <a:xfrm>
            <a:off x="3143537" y="633214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Установка </a:t>
            </a:r>
            <a:r>
              <a:rPr lang="en-US" b="1" dirty="0">
                <a:solidFill>
                  <a:schemeClr val="bg1"/>
                </a:solidFill>
              </a:rPr>
              <a:t>Nestor OS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43E33-6E5A-4017-B3CC-D517325FECA0}"/>
              </a:ext>
            </a:extLst>
          </p:cNvPr>
          <p:cNvSpPr txBox="1"/>
          <p:nvPr/>
        </p:nvSpPr>
        <p:spPr>
          <a:xfrm>
            <a:off x="3681721" y="1264404"/>
            <a:ext cx="482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Прочитайте лицензионное соглашение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ED1D083-7419-4CCF-B3E7-CA325DDB6FF1}"/>
              </a:ext>
            </a:extLst>
          </p:cNvPr>
          <p:cNvSpPr/>
          <p:nvPr/>
        </p:nvSpPr>
        <p:spPr>
          <a:xfrm>
            <a:off x="3429001" y="1737875"/>
            <a:ext cx="5648324" cy="3529449"/>
          </a:xfrm>
          <a:prstGeom prst="roundRect">
            <a:avLst>
              <a:gd name="adj" fmla="val 18425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7B464-0245-45F8-933B-720D171E2F79}"/>
              </a:ext>
            </a:extLst>
          </p:cNvPr>
          <p:cNvSpPr txBox="1"/>
          <p:nvPr/>
        </p:nvSpPr>
        <p:spPr>
          <a:xfrm>
            <a:off x="5451366" y="180086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Nestor OS</a:t>
            </a:r>
            <a:r>
              <a:rPr lang="ru-RU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8" name="Прямоугольник: скругленные углы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53DA80-DD74-4DC1-A68B-67548483234A}"/>
              </a:ext>
            </a:extLst>
          </p:cNvPr>
          <p:cNvSpPr/>
          <p:nvPr/>
        </p:nvSpPr>
        <p:spPr>
          <a:xfrm>
            <a:off x="5130800" y="5400417"/>
            <a:ext cx="2108200" cy="495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Далее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3B26A-C0F1-4E2C-8907-1C903AAFBFE6}"/>
              </a:ext>
            </a:extLst>
          </p:cNvPr>
          <p:cNvSpPr txBox="1"/>
          <p:nvPr/>
        </p:nvSpPr>
        <p:spPr>
          <a:xfrm>
            <a:off x="3445279" y="2367171"/>
            <a:ext cx="55723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УСЛОВИЯ ЛИЦЕНЗИИ </a:t>
            </a:r>
            <a:r>
              <a:rPr lang="en-US" sz="1200" b="1" dirty="0">
                <a:solidFill>
                  <a:schemeClr val="bg1"/>
                </a:solidFill>
              </a:rPr>
              <a:t>NE|OS </a:t>
            </a:r>
            <a:r>
              <a:rPr lang="ru-RU" sz="1200" b="1" dirty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ОПЕРАЦИОННАЯ СИСТЕМА </a:t>
            </a:r>
            <a:r>
              <a:rPr lang="en-US" sz="1200" b="1" dirty="0">
                <a:solidFill>
                  <a:schemeClr val="bg1"/>
                </a:solidFill>
              </a:rPr>
              <a:t>NE|OS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Благодарим вас за выбор </a:t>
            </a:r>
            <a:r>
              <a:rPr lang="en-US" sz="1200" b="1" dirty="0">
                <a:solidFill>
                  <a:schemeClr val="bg1"/>
                </a:solidFill>
              </a:rPr>
              <a:t>NE|OS </a:t>
            </a:r>
            <a:r>
              <a:rPr lang="ru-RU" sz="1200" b="1" dirty="0">
                <a:solidFill>
                  <a:schemeClr val="bg1"/>
                </a:solidFill>
              </a:rPr>
              <a:t>5!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Так как это бета тест прошу писать в </a:t>
            </a:r>
            <a:r>
              <a:rPr lang="ru-RU" sz="1200" b="1" dirty="0" err="1">
                <a:solidFill>
                  <a:schemeClr val="bg1"/>
                </a:solidFill>
              </a:rPr>
              <a:t>вк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vk.com/</a:t>
            </a:r>
            <a:r>
              <a:rPr lang="en-US" sz="1200" b="1" dirty="0" err="1">
                <a:solidFill>
                  <a:schemeClr val="bg1"/>
                </a:solidFill>
              </a:rPr>
              <a:t>nestor_offical</a:t>
            </a:r>
            <a:r>
              <a:rPr lang="ru-RU" sz="1200" b="1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Внимание! Это все не настоящие ОС или программа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А презентация поэтому это все не </a:t>
            </a:r>
            <a:r>
              <a:rPr lang="ru-RU" sz="1200" b="1" dirty="0" err="1">
                <a:solidFill>
                  <a:schemeClr val="bg1"/>
                </a:solidFill>
              </a:rPr>
              <a:t>настоящяя</a:t>
            </a:r>
            <a:r>
              <a:rPr lang="ru-RU" sz="1200" b="1" dirty="0">
                <a:solidFill>
                  <a:schemeClr val="bg1"/>
                </a:solidFill>
              </a:rPr>
              <a:t> ОС и нет </a:t>
            </a:r>
            <a:r>
              <a:rPr lang="en-US" sz="1200" b="1" dirty="0">
                <a:solidFill>
                  <a:schemeClr val="bg1"/>
                </a:solidFill>
              </a:rPr>
              <a:t>ISO</a:t>
            </a:r>
            <a:r>
              <a:rPr lang="ru-RU" sz="1200" b="1" dirty="0">
                <a:solidFill>
                  <a:schemeClr val="bg1"/>
                </a:solidFill>
              </a:rPr>
              <a:t>-образа!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E49AF-5B9C-439F-A390-81CF1272F8DA}"/>
              </a:ext>
            </a:extLst>
          </p:cNvPr>
          <p:cNvSpPr txBox="1"/>
          <p:nvPr/>
        </p:nvSpPr>
        <p:spPr>
          <a:xfrm>
            <a:off x="-9528195" y="125214"/>
            <a:ext cx="761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 уверены что хотите скачать </a:t>
            </a:r>
            <a:r>
              <a:rPr lang="en-US" b="1" dirty="0" err="1">
                <a:solidFill>
                  <a:schemeClr val="bg1"/>
                </a:solidFill>
              </a:rPr>
              <a:t>NestorOS</a:t>
            </a:r>
            <a:r>
              <a:rPr lang="en-US" b="1" dirty="0">
                <a:solidFill>
                  <a:schemeClr val="bg1"/>
                </a:solidFill>
              </a:rPr>
              <a:t> 5 Ultimate </a:t>
            </a:r>
            <a:r>
              <a:rPr lang="ru-RU" b="1" dirty="0">
                <a:solidFill>
                  <a:schemeClr val="bg1"/>
                </a:solidFill>
              </a:rPr>
              <a:t>на свой </a:t>
            </a:r>
            <a:r>
              <a:rPr lang="ru-RU" b="1" dirty="0" err="1">
                <a:solidFill>
                  <a:schemeClr val="bg1"/>
                </a:solidFill>
              </a:rPr>
              <a:t>пк</a:t>
            </a:r>
            <a:r>
              <a:rPr lang="ru-RU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угольник: скругленные углы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34C572-D249-4B22-B5CF-84F03614E12C}"/>
              </a:ext>
            </a:extLst>
          </p:cNvPr>
          <p:cNvSpPr/>
          <p:nvPr/>
        </p:nvSpPr>
        <p:spPr>
          <a:xfrm>
            <a:off x="-13392272" y="952500"/>
            <a:ext cx="4178300" cy="62521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14" name="Прямоугольник: скругленные углы 1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A44A29A-81CC-47A1-A404-F9D538F5BA33}"/>
              </a:ext>
            </a:extLst>
          </p:cNvPr>
          <p:cNvSpPr/>
          <p:nvPr/>
        </p:nvSpPr>
        <p:spPr>
          <a:xfrm>
            <a:off x="-8782172" y="952500"/>
            <a:ext cx="4178300" cy="62521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74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val="1153914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webextension1.xml><?xml version="1.0" encoding="utf-8"?>
<we:webextension xmlns:we="http://schemas.microsoft.com/office/webextensions/webextension/2010/11" id="{C2673BCB-AF2C-4B30-A5E1-9F12A1B1B6E7}">
  <we:reference id="wa104295828" version="1.9.0.0" store="ru-RU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www.bing.com&quot;,&quot;values&quot;:{},&quot;data&quot;:{&quot;uri&quot;:&quot;www.bing.com&quot;},&quot;secure&quot;:false}],&quot;name&quot;:&quot;www.bing.com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766</Words>
  <Application>Microsoft Office PowerPoint</Application>
  <PresentationFormat>Широкоэкранный</PresentationFormat>
  <Paragraphs>417</Paragraphs>
  <Slides>38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nestorStudio</dc:creator>
  <cp:lastModifiedBy>Нестор Ващенко</cp:lastModifiedBy>
  <cp:revision>1</cp:revision>
  <dcterms:created xsi:type="dcterms:W3CDTF">2023-10-05T13:30:13Z</dcterms:created>
  <dcterms:modified xsi:type="dcterms:W3CDTF">2023-10-05T16:19:16Z</dcterms:modified>
</cp:coreProperties>
</file>